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2"/>
  </p:notesMasterIdLst>
  <p:sldIdLst>
    <p:sldId id="256" r:id="rId2"/>
    <p:sldId id="281" r:id="rId3"/>
    <p:sldId id="257" r:id="rId4"/>
    <p:sldId id="258" r:id="rId5"/>
    <p:sldId id="259" r:id="rId6"/>
    <p:sldId id="260" r:id="rId7"/>
    <p:sldId id="262" r:id="rId8"/>
    <p:sldId id="263" r:id="rId9"/>
    <p:sldId id="261" r:id="rId10"/>
    <p:sldId id="264" r:id="rId11"/>
    <p:sldId id="268" r:id="rId12"/>
    <p:sldId id="267" r:id="rId13"/>
    <p:sldId id="274" r:id="rId14"/>
    <p:sldId id="269" r:id="rId15"/>
    <p:sldId id="271" r:id="rId16"/>
    <p:sldId id="273" r:id="rId17"/>
    <p:sldId id="266" r:id="rId18"/>
    <p:sldId id="275" r:id="rId19"/>
    <p:sldId id="283" r:id="rId20"/>
    <p:sldId id="265" r:id="rId21"/>
  </p:sldIdLst>
  <p:sldSz cx="9144000" cy="5143500" type="screen16x9"/>
  <p:notesSz cx="6858000" cy="9144000"/>
  <p:embeddedFontLst>
    <p:embeddedFont>
      <p:font typeface="Arial Black" panose="020B0A04020102020204" pitchFamily="34" charset="0"/>
      <p:bold r:id="rId23"/>
    </p:embeddedFont>
    <p:embeddedFont>
      <p:font typeface="Blackadder ITC" panose="04020505051007020D02" pitchFamily="82" charset="0"/>
      <p:regular r:id="rId24"/>
    </p:embeddedFont>
    <p:embeddedFont>
      <p:font typeface="Microsoft JhengHei UI" panose="020B0604030504040204" pitchFamily="34" charset="-120"/>
      <p:regular r:id="rId25"/>
      <p:bold r:id="rId26"/>
    </p:embeddedFont>
    <p:embeddedFont>
      <p:font typeface="Montserrat" panose="00000500000000000000" pitchFamily="2" charset="0"/>
      <p:regular r:id="rId27"/>
      <p:bold r:id="rId28"/>
      <p:italic r:id="rId29"/>
      <p:boldItalic r:id="rId30"/>
    </p:embeddedFont>
    <p:embeddedFont>
      <p:font typeface="Montserrat ExtraBold" panose="00000900000000000000" pitchFamily="2" charset="0"/>
      <p:bold r:id="rId31"/>
      <p:boldItalic r:id="rId32"/>
    </p:embeddedFont>
    <p:embeddedFont>
      <p:font typeface="Montserrat ExtraLight" panose="00000300000000000000" pitchFamily="2" charset="0"/>
      <p:regular r:id="rId33"/>
      <p:bold r:id="rId34"/>
      <p:italic r:id="rId35"/>
      <p:boldItalic r:id="rId36"/>
    </p:embeddedFont>
    <p:embeddedFont>
      <p:font typeface="Nunito"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11A8E1-F190-4BD5-81A2-1187B7C6A9B0}" v="66" dt="2024-09-24T13:54:48.760"/>
  </p1510:revLst>
</p1510:revInfo>
</file>

<file path=ppt/tableStyles.xml><?xml version="1.0" encoding="utf-8"?>
<a:tblStyleLst xmlns:a="http://schemas.openxmlformats.org/drawingml/2006/main" def="{DCF6438F-F53C-4946-9BBD-71B5E8F982B4}">
  <a:tblStyle styleId="{DCF6438F-F53C-4946-9BBD-71B5E8F982B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103" d="100"/>
          <a:sy n="103" d="100"/>
        </p:scale>
        <p:origin x="38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BYARANJAN DAS" userId="6b2f0571208c5e4b" providerId="LiveId" clId="{7B11A8E1-F190-4BD5-81A2-1187B7C6A9B0}"/>
    <pc:docChg chg="undo custSel delSld modSld sldOrd delMainMaster">
      <pc:chgData name="DIBYARANJAN DAS" userId="6b2f0571208c5e4b" providerId="LiveId" clId="{7B11A8E1-F190-4BD5-81A2-1187B7C6A9B0}" dt="2024-09-24T13:54:48.760" v="2909"/>
      <pc:docMkLst>
        <pc:docMk/>
      </pc:docMkLst>
      <pc:sldChg chg="modSp mod modTransition">
        <pc:chgData name="DIBYARANJAN DAS" userId="6b2f0571208c5e4b" providerId="LiveId" clId="{7B11A8E1-F190-4BD5-81A2-1187B7C6A9B0}" dt="2024-09-24T13:49:08.722" v="2875"/>
        <pc:sldMkLst>
          <pc:docMk/>
          <pc:sldMk cId="0" sldId="256"/>
        </pc:sldMkLst>
        <pc:spChg chg="mod">
          <ac:chgData name="DIBYARANJAN DAS" userId="6b2f0571208c5e4b" providerId="LiveId" clId="{7B11A8E1-F190-4BD5-81A2-1187B7C6A9B0}" dt="2024-09-21T06:53:26.222" v="1566" actId="20577"/>
          <ac:spMkLst>
            <pc:docMk/>
            <pc:sldMk cId="0" sldId="256"/>
            <ac:spMk id="162" creationId="{00000000-0000-0000-0000-000000000000}"/>
          </ac:spMkLst>
        </pc:spChg>
        <pc:spChg chg="mod">
          <ac:chgData name="DIBYARANJAN DAS" userId="6b2f0571208c5e4b" providerId="LiveId" clId="{7B11A8E1-F190-4BD5-81A2-1187B7C6A9B0}" dt="2024-09-21T06:52:47.733" v="1462" actId="14100"/>
          <ac:spMkLst>
            <pc:docMk/>
            <pc:sldMk cId="0" sldId="256"/>
            <ac:spMk id="163" creationId="{00000000-0000-0000-0000-000000000000}"/>
          </ac:spMkLst>
        </pc:spChg>
        <pc:spChg chg="mod">
          <ac:chgData name="DIBYARANJAN DAS" userId="6b2f0571208c5e4b" providerId="LiveId" clId="{7B11A8E1-F190-4BD5-81A2-1187B7C6A9B0}" dt="2024-09-21T06:53:45.831" v="1578" actId="20577"/>
          <ac:spMkLst>
            <pc:docMk/>
            <pc:sldMk cId="0" sldId="256"/>
            <ac:spMk id="164" creationId="{00000000-0000-0000-0000-000000000000}"/>
          </ac:spMkLst>
        </pc:spChg>
      </pc:sldChg>
      <pc:sldChg chg="modTransition">
        <pc:chgData name="DIBYARANJAN DAS" userId="6b2f0571208c5e4b" providerId="LiveId" clId="{7B11A8E1-F190-4BD5-81A2-1187B7C6A9B0}" dt="2024-09-24T13:49:36.894" v="2879"/>
        <pc:sldMkLst>
          <pc:docMk/>
          <pc:sldMk cId="0" sldId="257"/>
        </pc:sldMkLst>
      </pc:sldChg>
      <pc:sldChg chg="modTransition">
        <pc:chgData name="DIBYARANJAN DAS" userId="6b2f0571208c5e4b" providerId="LiveId" clId="{7B11A8E1-F190-4BD5-81A2-1187B7C6A9B0}" dt="2024-09-24T13:50:01.964" v="2882"/>
        <pc:sldMkLst>
          <pc:docMk/>
          <pc:sldMk cId="0" sldId="258"/>
        </pc:sldMkLst>
      </pc:sldChg>
      <pc:sldChg chg="modTransition">
        <pc:chgData name="DIBYARANJAN DAS" userId="6b2f0571208c5e4b" providerId="LiveId" clId="{7B11A8E1-F190-4BD5-81A2-1187B7C6A9B0}" dt="2024-09-24T13:50:16.746" v="2883"/>
        <pc:sldMkLst>
          <pc:docMk/>
          <pc:sldMk cId="0" sldId="259"/>
        </pc:sldMkLst>
      </pc:sldChg>
      <pc:sldChg chg="modTransition">
        <pc:chgData name="DIBYARANJAN DAS" userId="6b2f0571208c5e4b" providerId="LiveId" clId="{7B11A8E1-F190-4BD5-81A2-1187B7C6A9B0}" dt="2024-09-24T13:50:28.430" v="2884"/>
        <pc:sldMkLst>
          <pc:docMk/>
          <pc:sldMk cId="0" sldId="260"/>
        </pc:sldMkLst>
      </pc:sldChg>
      <pc:sldChg chg="modTransition">
        <pc:chgData name="DIBYARANJAN DAS" userId="6b2f0571208c5e4b" providerId="LiveId" clId="{7B11A8E1-F190-4BD5-81A2-1187B7C6A9B0}" dt="2024-09-24T13:51:31.258" v="2889"/>
        <pc:sldMkLst>
          <pc:docMk/>
          <pc:sldMk cId="0" sldId="261"/>
        </pc:sldMkLst>
      </pc:sldChg>
      <pc:sldChg chg="modTransition">
        <pc:chgData name="DIBYARANJAN DAS" userId="6b2f0571208c5e4b" providerId="LiveId" clId="{7B11A8E1-F190-4BD5-81A2-1187B7C6A9B0}" dt="2024-09-24T13:50:53.829" v="2887"/>
        <pc:sldMkLst>
          <pc:docMk/>
          <pc:sldMk cId="0" sldId="262"/>
        </pc:sldMkLst>
      </pc:sldChg>
      <pc:sldChg chg="modTransition">
        <pc:chgData name="DIBYARANJAN DAS" userId="6b2f0571208c5e4b" providerId="LiveId" clId="{7B11A8E1-F190-4BD5-81A2-1187B7C6A9B0}" dt="2024-09-24T13:51:09.596" v="2888"/>
        <pc:sldMkLst>
          <pc:docMk/>
          <pc:sldMk cId="0" sldId="263"/>
        </pc:sldMkLst>
      </pc:sldChg>
      <pc:sldChg chg="modTransition">
        <pc:chgData name="DIBYARANJAN DAS" userId="6b2f0571208c5e4b" providerId="LiveId" clId="{7B11A8E1-F190-4BD5-81A2-1187B7C6A9B0}" dt="2024-09-24T13:51:41.820" v="2890"/>
        <pc:sldMkLst>
          <pc:docMk/>
          <pc:sldMk cId="0" sldId="264"/>
        </pc:sldMkLst>
      </pc:sldChg>
      <pc:sldChg chg="addSp delSp modSp mod ord modTransition modNotes">
        <pc:chgData name="DIBYARANJAN DAS" userId="6b2f0571208c5e4b" providerId="LiveId" clId="{7B11A8E1-F190-4BD5-81A2-1187B7C6A9B0}" dt="2024-09-24T13:54:48.760" v="2909"/>
        <pc:sldMkLst>
          <pc:docMk/>
          <pc:sldMk cId="0" sldId="265"/>
        </pc:sldMkLst>
        <pc:spChg chg="add mod">
          <ac:chgData name="DIBYARANJAN DAS" userId="6b2f0571208c5e4b" providerId="LiveId" clId="{7B11A8E1-F190-4BD5-81A2-1187B7C6A9B0}" dt="2024-09-21T07:29:02.035" v="2699" actId="2711"/>
          <ac:spMkLst>
            <pc:docMk/>
            <pc:sldMk cId="0" sldId="265"/>
            <ac:spMk id="3" creationId="{7EA13BB6-611C-09F4-624A-D3059C734F25}"/>
          </ac:spMkLst>
        </pc:spChg>
        <pc:spChg chg="add mod">
          <ac:chgData name="DIBYARANJAN DAS" userId="6b2f0571208c5e4b" providerId="LiveId" clId="{7B11A8E1-F190-4BD5-81A2-1187B7C6A9B0}" dt="2024-09-21T07:26:39.208" v="2592" actId="207"/>
          <ac:spMkLst>
            <pc:docMk/>
            <pc:sldMk cId="0" sldId="265"/>
            <ac:spMk id="4" creationId="{0B05C4DD-8935-49A0-CC80-CDC2BCC9DBF0}"/>
          </ac:spMkLst>
        </pc:spChg>
        <pc:spChg chg="add del mod">
          <ac:chgData name="DIBYARANJAN DAS" userId="6b2f0571208c5e4b" providerId="LiveId" clId="{7B11A8E1-F190-4BD5-81A2-1187B7C6A9B0}" dt="2024-09-21T07:28:29.776" v="2693"/>
          <ac:spMkLst>
            <pc:docMk/>
            <pc:sldMk cId="0" sldId="265"/>
            <ac:spMk id="5" creationId="{2435DACD-AC72-B55B-0CFE-F8963BB00C7E}"/>
          </ac:spMkLst>
        </pc:spChg>
        <pc:spChg chg="add mod">
          <ac:chgData name="DIBYARANJAN DAS" userId="6b2f0571208c5e4b" providerId="LiveId" clId="{7B11A8E1-F190-4BD5-81A2-1187B7C6A9B0}" dt="2024-09-21T07:28:43.658" v="2696" actId="1076"/>
          <ac:spMkLst>
            <pc:docMk/>
            <pc:sldMk cId="0" sldId="265"/>
            <ac:spMk id="6" creationId="{8F897167-1857-9FEB-F1BB-0FBC41516D93}"/>
          </ac:spMkLst>
        </pc:spChg>
        <pc:spChg chg="add mod">
          <ac:chgData name="DIBYARANJAN DAS" userId="6b2f0571208c5e4b" providerId="LiveId" clId="{7B11A8E1-F190-4BD5-81A2-1187B7C6A9B0}" dt="2024-09-21T07:33:44.337" v="2836" actId="1076"/>
          <ac:spMkLst>
            <pc:docMk/>
            <pc:sldMk cId="0" sldId="265"/>
            <ac:spMk id="7" creationId="{94DCFC1D-4B7B-4F08-818E-1A2AE46C36C3}"/>
          </ac:spMkLst>
        </pc:spChg>
        <pc:spChg chg="add mod">
          <ac:chgData name="DIBYARANJAN DAS" userId="6b2f0571208c5e4b" providerId="LiveId" clId="{7B11A8E1-F190-4BD5-81A2-1187B7C6A9B0}" dt="2024-09-21T07:36:05.095" v="2874" actId="947"/>
          <ac:spMkLst>
            <pc:docMk/>
            <pc:sldMk cId="0" sldId="265"/>
            <ac:spMk id="8" creationId="{AEC26B17-3A7B-EA20-2EC1-1085D03DE9F4}"/>
          </ac:spMkLst>
        </pc:spChg>
        <pc:spChg chg="mod">
          <ac:chgData name="DIBYARANJAN DAS" userId="6b2f0571208c5e4b" providerId="LiveId" clId="{7B11A8E1-F190-4BD5-81A2-1187B7C6A9B0}" dt="2024-09-21T07:19:00.514" v="2416" actId="1076"/>
          <ac:spMkLst>
            <pc:docMk/>
            <pc:sldMk cId="0" sldId="265"/>
            <ac:spMk id="259" creationId="{00000000-0000-0000-0000-000000000000}"/>
          </ac:spMkLst>
        </pc:spChg>
        <pc:cxnChg chg="mod">
          <ac:chgData name="DIBYARANJAN DAS" userId="6b2f0571208c5e4b" providerId="LiveId" clId="{7B11A8E1-F190-4BD5-81A2-1187B7C6A9B0}" dt="2024-09-21T07:19:07.059" v="2418" actId="14100"/>
          <ac:cxnSpMkLst>
            <pc:docMk/>
            <pc:sldMk cId="0" sldId="265"/>
            <ac:cxnSpMk id="260" creationId="{00000000-0000-0000-0000-000000000000}"/>
          </ac:cxnSpMkLst>
        </pc:cxnChg>
      </pc:sldChg>
      <pc:sldChg chg="addSp delSp modSp mod ord modTransition modNotes">
        <pc:chgData name="DIBYARANJAN DAS" userId="6b2f0571208c5e4b" providerId="LiveId" clId="{7B11A8E1-F190-4BD5-81A2-1187B7C6A9B0}" dt="2024-09-24T13:54:04.036" v="2904"/>
        <pc:sldMkLst>
          <pc:docMk/>
          <pc:sldMk cId="0" sldId="266"/>
        </pc:sldMkLst>
        <pc:spChg chg="add del mod">
          <ac:chgData name="DIBYARANJAN DAS" userId="6b2f0571208c5e4b" providerId="LiveId" clId="{7B11A8E1-F190-4BD5-81A2-1187B7C6A9B0}" dt="2024-09-21T05:49:30.181" v="1181" actId="21"/>
          <ac:spMkLst>
            <pc:docMk/>
            <pc:sldMk cId="0" sldId="266"/>
            <ac:spMk id="5" creationId="{054B12DD-74A9-CB1A-BBB5-37DE26C23B76}"/>
          </ac:spMkLst>
        </pc:spChg>
        <pc:spChg chg="mod">
          <ac:chgData name="DIBYARANJAN DAS" userId="6b2f0571208c5e4b" providerId="LiveId" clId="{7B11A8E1-F190-4BD5-81A2-1187B7C6A9B0}" dt="2024-09-21T05:49:34.121" v="1182" actId="1076"/>
          <ac:spMkLst>
            <pc:docMk/>
            <pc:sldMk cId="0" sldId="266"/>
            <ac:spMk id="265" creationId="{00000000-0000-0000-0000-000000000000}"/>
          </ac:spMkLst>
        </pc:spChg>
        <pc:spChg chg="del">
          <ac:chgData name="DIBYARANJAN DAS" userId="6b2f0571208c5e4b" providerId="LiveId" clId="{7B11A8E1-F190-4BD5-81A2-1187B7C6A9B0}" dt="2024-09-21T05:49:26.416" v="1180" actId="21"/>
          <ac:spMkLst>
            <pc:docMk/>
            <pc:sldMk cId="0" sldId="266"/>
            <ac:spMk id="266" creationId="{00000000-0000-0000-0000-000000000000}"/>
          </ac:spMkLst>
        </pc:spChg>
        <pc:picChg chg="add mod">
          <ac:chgData name="DIBYARANJAN DAS" userId="6b2f0571208c5e4b" providerId="LiveId" clId="{7B11A8E1-F190-4BD5-81A2-1187B7C6A9B0}" dt="2024-09-21T05:48:15.860" v="1111" actId="1076"/>
          <ac:picMkLst>
            <pc:docMk/>
            <pc:sldMk cId="0" sldId="266"/>
            <ac:picMk id="3" creationId="{C6E2F944-775F-69E3-0250-8DC87478B6D1}"/>
          </ac:picMkLst>
        </pc:picChg>
        <pc:picChg chg="del">
          <ac:chgData name="DIBYARANJAN DAS" userId="6b2f0571208c5e4b" providerId="LiveId" clId="{7B11A8E1-F190-4BD5-81A2-1187B7C6A9B0}" dt="2024-09-21T05:46:51.564" v="1105" actId="21"/>
          <ac:picMkLst>
            <pc:docMk/>
            <pc:sldMk cId="0" sldId="266"/>
            <ac:picMk id="268" creationId="{00000000-0000-0000-0000-000000000000}"/>
          </ac:picMkLst>
        </pc:picChg>
      </pc:sldChg>
      <pc:sldChg chg="modTransition">
        <pc:chgData name="DIBYARANJAN DAS" userId="6b2f0571208c5e4b" providerId="LiveId" clId="{7B11A8E1-F190-4BD5-81A2-1187B7C6A9B0}" dt="2024-09-24T13:52:23.544" v="2894"/>
        <pc:sldMkLst>
          <pc:docMk/>
          <pc:sldMk cId="0" sldId="267"/>
        </pc:sldMkLst>
      </pc:sldChg>
      <pc:sldChg chg="modTransition">
        <pc:chgData name="DIBYARANJAN DAS" userId="6b2f0571208c5e4b" providerId="LiveId" clId="{7B11A8E1-F190-4BD5-81A2-1187B7C6A9B0}" dt="2024-09-24T13:52:12.435" v="2893"/>
        <pc:sldMkLst>
          <pc:docMk/>
          <pc:sldMk cId="0" sldId="268"/>
        </pc:sldMkLst>
      </pc:sldChg>
      <pc:sldChg chg="addSp delSp modSp mod ord modTransition modNotes">
        <pc:chgData name="DIBYARANJAN DAS" userId="6b2f0571208c5e4b" providerId="LiveId" clId="{7B11A8E1-F190-4BD5-81A2-1187B7C6A9B0}" dt="2024-09-24T13:53:02.224" v="2900"/>
        <pc:sldMkLst>
          <pc:docMk/>
          <pc:sldMk cId="0" sldId="269"/>
        </pc:sldMkLst>
        <pc:spChg chg="add mod">
          <ac:chgData name="DIBYARANJAN DAS" userId="6b2f0571208c5e4b" providerId="LiveId" clId="{7B11A8E1-F190-4BD5-81A2-1187B7C6A9B0}" dt="2024-09-21T05:09:42.369" v="359" actId="1076"/>
          <ac:spMkLst>
            <pc:docMk/>
            <pc:sldMk cId="0" sldId="269"/>
            <ac:spMk id="7" creationId="{37B5E564-A336-E485-5AEA-E7ABACD80845}"/>
          </ac:spMkLst>
        </pc:spChg>
        <pc:spChg chg="mod">
          <ac:chgData name="DIBYARANJAN DAS" userId="6b2f0571208c5e4b" providerId="LiveId" clId="{7B11A8E1-F190-4BD5-81A2-1187B7C6A9B0}" dt="2024-09-21T05:03:06.589" v="235" actId="1076"/>
          <ac:spMkLst>
            <pc:docMk/>
            <pc:sldMk cId="0" sldId="269"/>
            <ac:spMk id="292" creationId="{00000000-0000-0000-0000-000000000000}"/>
          </ac:spMkLst>
        </pc:spChg>
        <pc:spChg chg="del">
          <ac:chgData name="DIBYARANJAN DAS" userId="6b2f0571208c5e4b" providerId="LiveId" clId="{7B11A8E1-F190-4BD5-81A2-1187B7C6A9B0}" dt="2024-09-21T04:59:28.414" v="131" actId="21"/>
          <ac:spMkLst>
            <pc:docMk/>
            <pc:sldMk cId="0" sldId="269"/>
            <ac:spMk id="299" creationId="{00000000-0000-0000-0000-000000000000}"/>
          </ac:spMkLst>
        </pc:spChg>
        <pc:spChg chg="del">
          <ac:chgData name="DIBYARANJAN DAS" userId="6b2f0571208c5e4b" providerId="LiveId" clId="{7B11A8E1-F190-4BD5-81A2-1187B7C6A9B0}" dt="2024-09-21T05:01:05.981" v="147" actId="21"/>
          <ac:spMkLst>
            <pc:docMk/>
            <pc:sldMk cId="0" sldId="269"/>
            <ac:spMk id="300" creationId="{00000000-0000-0000-0000-000000000000}"/>
          </ac:spMkLst>
        </pc:spChg>
        <pc:spChg chg="del">
          <ac:chgData name="DIBYARANJAN DAS" userId="6b2f0571208c5e4b" providerId="LiveId" clId="{7B11A8E1-F190-4BD5-81A2-1187B7C6A9B0}" dt="2024-09-21T05:01:16.478" v="148" actId="21"/>
          <ac:spMkLst>
            <pc:docMk/>
            <pc:sldMk cId="0" sldId="269"/>
            <ac:spMk id="301" creationId="{00000000-0000-0000-0000-000000000000}"/>
          </ac:spMkLst>
        </pc:spChg>
        <pc:spChg chg="del">
          <ac:chgData name="DIBYARANJAN DAS" userId="6b2f0571208c5e4b" providerId="LiveId" clId="{7B11A8E1-F190-4BD5-81A2-1187B7C6A9B0}" dt="2024-09-21T05:01:20.555" v="149" actId="21"/>
          <ac:spMkLst>
            <pc:docMk/>
            <pc:sldMk cId="0" sldId="269"/>
            <ac:spMk id="302" creationId="{00000000-0000-0000-0000-000000000000}"/>
          </ac:spMkLst>
        </pc:spChg>
        <pc:spChg chg="del">
          <ac:chgData name="DIBYARANJAN DAS" userId="6b2f0571208c5e4b" providerId="LiveId" clId="{7B11A8E1-F190-4BD5-81A2-1187B7C6A9B0}" dt="2024-09-21T05:00:52.779" v="145" actId="21"/>
          <ac:spMkLst>
            <pc:docMk/>
            <pc:sldMk cId="0" sldId="269"/>
            <ac:spMk id="307" creationId="{00000000-0000-0000-0000-000000000000}"/>
          </ac:spMkLst>
        </pc:spChg>
        <pc:spChg chg="del">
          <ac:chgData name="DIBYARANJAN DAS" userId="6b2f0571208c5e4b" providerId="LiveId" clId="{7B11A8E1-F190-4BD5-81A2-1187B7C6A9B0}" dt="2024-09-21T05:00:26.326" v="141" actId="21"/>
          <ac:spMkLst>
            <pc:docMk/>
            <pc:sldMk cId="0" sldId="269"/>
            <ac:spMk id="308" creationId="{00000000-0000-0000-0000-000000000000}"/>
          </ac:spMkLst>
        </pc:spChg>
        <pc:spChg chg="del">
          <ac:chgData name="DIBYARANJAN DAS" userId="6b2f0571208c5e4b" providerId="LiveId" clId="{7B11A8E1-F190-4BD5-81A2-1187B7C6A9B0}" dt="2024-09-21T05:00:16.379" v="139" actId="21"/>
          <ac:spMkLst>
            <pc:docMk/>
            <pc:sldMk cId="0" sldId="269"/>
            <ac:spMk id="309" creationId="{00000000-0000-0000-0000-000000000000}"/>
          </ac:spMkLst>
        </pc:spChg>
        <pc:spChg chg="del">
          <ac:chgData name="DIBYARANJAN DAS" userId="6b2f0571208c5e4b" providerId="LiveId" clId="{7B11A8E1-F190-4BD5-81A2-1187B7C6A9B0}" dt="2024-09-21T05:00:19.441" v="140" actId="21"/>
          <ac:spMkLst>
            <pc:docMk/>
            <pc:sldMk cId="0" sldId="269"/>
            <ac:spMk id="310" creationId="{00000000-0000-0000-0000-000000000000}"/>
          </ac:spMkLst>
        </pc:spChg>
        <pc:spChg chg="del">
          <ac:chgData name="DIBYARANJAN DAS" userId="6b2f0571208c5e4b" providerId="LiveId" clId="{7B11A8E1-F190-4BD5-81A2-1187B7C6A9B0}" dt="2024-09-21T05:01:03.460" v="146" actId="21"/>
          <ac:spMkLst>
            <pc:docMk/>
            <pc:sldMk cId="0" sldId="269"/>
            <ac:spMk id="311" creationId="{00000000-0000-0000-0000-000000000000}"/>
          </ac:spMkLst>
        </pc:spChg>
        <pc:spChg chg="del">
          <ac:chgData name="DIBYARANJAN DAS" userId="6b2f0571208c5e4b" providerId="LiveId" clId="{7B11A8E1-F190-4BD5-81A2-1187B7C6A9B0}" dt="2024-09-21T05:00:29.696" v="142" actId="21"/>
          <ac:spMkLst>
            <pc:docMk/>
            <pc:sldMk cId="0" sldId="269"/>
            <ac:spMk id="312" creationId="{00000000-0000-0000-0000-000000000000}"/>
          </ac:spMkLst>
        </pc:spChg>
        <pc:spChg chg="del">
          <ac:chgData name="DIBYARANJAN DAS" userId="6b2f0571208c5e4b" providerId="LiveId" clId="{7B11A8E1-F190-4BD5-81A2-1187B7C6A9B0}" dt="2024-09-21T05:00:38.877" v="144" actId="21"/>
          <ac:spMkLst>
            <pc:docMk/>
            <pc:sldMk cId="0" sldId="269"/>
            <ac:spMk id="313" creationId="{00000000-0000-0000-0000-000000000000}"/>
          </ac:spMkLst>
        </pc:spChg>
        <pc:spChg chg="del">
          <ac:chgData name="DIBYARANJAN DAS" userId="6b2f0571208c5e4b" providerId="LiveId" clId="{7B11A8E1-F190-4BD5-81A2-1187B7C6A9B0}" dt="2024-09-21T05:00:32.285" v="143" actId="21"/>
          <ac:spMkLst>
            <pc:docMk/>
            <pc:sldMk cId="0" sldId="269"/>
            <ac:spMk id="314" creationId="{00000000-0000-0000-0000-000000000000}"/>
          </ac:spMkLst>
        </pc:spChg>
        <pc:spChg chg="del">
          <ac:chgData name="DIBYARANJAN DAS" userId="6b2f0571208c5e4b" providerId="LiveId" clId="{7B11A8E1-F190-4BD5-81A2-1187B7C6A9B0}" dt="2024-09-21T04:59:35.591" v="133" actId="21"/>
          <ac:spMkLst>
            <pc:docMk/>
            <pc:sldMk cId="0" sldId="269"/>
            <ac:spMk id="315" creationId="{00000000-0000-0000-0000-000000000000}"/>
          </ac:spMkLst>
        </pc:spChg>
        <pc:spChg chg="del">
          <ac:chgData name="DIBYARANJAN DAS" userId="6b2f0571208c5e4b" providerId="LiveId" clId="{7B11A8E1-F190-4BD5-81A2-1187B7C6A9B0}" dt="2024-09-21T04:59:59.794" v="138" actId="21"/>
          <ac:spMkLst>
            <pc:docMk/>
            <pc:sldMk cId="0" sldId="269"/>
            <ac:spMk id="316" creationId="{00000000-0000-0000-0000-000000000000}"/>
          </ac:spMkLst>
        </pc:spChg>
        <pc:spChg chg="del">
          <ac:chgData name="DIBYARANJAN DAS" userId="6b2f0571208c5e4b" providerId="LiveId" clId="{7B11A8E1-F190-4BD5-81A2-1187B7C6A9B0}" dt="2024-09-21T04:59:51.774" v="135" actId="21"/>
          <ac:spMkLst>
            <pc:docMk/>
            <pc:sldMk cId="0" sldId="269"/>
            <ac:spMk id="317" creationId="{00000000-0000-0000-0000-000000000000}"/>
          </ac:spMkLst>
        </pc:spChg>
        <pc:grpChg chg="del">
          <ac:chgData name="DIBYARANJAN DAS" userId="6b2f0571208c5e4b" providerId="LiveId" clId="{7B11A8E1-F190-4BD5-81A2-1187B7C6A9B0}" dt="2024-09-21T04:59:20.982" v="129" actId="21"/>
          <ac:grpSpMkLst>
            <pc:docMk/>
            <pc:sldMk cId="0" sldId="269"/>
            <ac:grpSpMk id="294" creationId="{00000000-0000-0000-0000-000000000000}"/>
          </ac:grpSpMkLst>
        </pc:grpChg>
        <pc:grpChg chg="del">
          <ac:chgData name="DIBYARANJAN DAS" userId="6b2f0571208c5e4b" providerId="LiveId" clId="{7B11A8E1-F190-4BD5-81A2-1187B7C6A9B0}" dt="2024-09-21T04:59:37.843" v="134" actId="21"/>
          <ac:grpSpMkLst>
            <pc:docMk/>
            <pc:sldMk cId="0" sldId="269"/>
            <ac:grpSpMk id="318" creationId="{00000000-0000-0000-0000-000000000000}"/>
          </ac:grpSpMkLst>
        </pc:grpChg>
        <pc:grpChg chg="del">
          <ac:chgData name="DIBYARANJAN DAS" userId="6b2f0571208c5e4b" providerId="LiveId" clId="{7B11A8E1-F190-4BD5-81A2-1187B7C6A9B0}" dt="2024-09-21T04:59:54.293" v="136" actId="21"/>
          <ac:grpSpMkLst>
            <pc:docMk/>
            <pc:sldMk cId="0" sldId="269"/>
            <ac:grpSpMk id="327" creationId="{00000000-0000-0000-0000-000000000000}"/>
          </ac:grpSpMkLst>
        </pc:grpChg>
        <pc:grpChg chg="del">
          <ac:chgData name="DIBYARANJAN DAS" userId="6b2f0571208c5e4b" providerId="LiveId" clId="{7B11A8E1-F190-4BD5-81A2-1187B7C6A9B0}" dt="2024-09-21T04:59:56.893" v="137" actId="21"/>
          <ac:grpSpMkLst>
            <pc:docMk/>
            <pc:sldMk cId="0" sldId="269"/>
            <ac:grpSpMk id="336" creationId="{00000000-0000-0000-0000-000000000000}"/>
          </ac:grpSpMkLst>
        </pc:grpChg>
        <pc:picChg chg="add mod">
          <ac:chgData name="DIBYARANJAN DAS" userId="6b2f0571208c5e4b" providerId="LiveId" clId="{7B11A8E1-F190-4BD5-81A2-1187B7C6A9B0}" dt="2024-09-21T05:10:07.993" v="369" actId="1076"/>
          <ac:picMkLst>
            <pc:docMk/>
            <pc:sldMk cId="0" sldId="269"/>
            <ac:picMk id="9" creationId="{3D23B736-9C2D-29F5-137C-77DAA7C8E0F2}"/>
          </ac:picMkLst>
        </pc:picChg>
        <pc:cxnChg chg="add del mod">
          <ac:chgData name="DIBYARANJAN DAS" userId="6b2f0571208c5e4b" providerId="LiveId" clId="{7B11A8E1-F190-4BD5-81A2-1187B7C6A9B0}" dt="2024-09-21T05:03:29.210" v="240" actId="21"/>
          <ac:cxnSpMkLst>
            <pc:docMk/>
            <pc:sldMk cId="0" sldId="269"/>
            <ac:cxnSpMk id="4" creationId="{00000000-0000-0000-0000-000000000000}"/>
          </ac:cxnSpMkLst>
        </pc:cxnChg>
        <pc:cxnChg chg="add del mod">
          <ac:chgData name="DIBYARANJAN DAS" userId="6b2f0571208c5e4b" providerId="LiveId" clId="{7B11A8E1-F190-4BD5-81A2-1187B7C6A9B0}" dt="2024-09-21T05:03:34.565" v="242" actId="21"/>
          <ac:cxnSpMkLst>
            <pc:docMk/>
            <pc:sldMk cId="0" sldId="269"/>
            <ac:cxnSpMk id="5" creationId="{00000000-0000-0000-0000-000000000000}"/>
          </ac:cxnSpMkLst>
        </pc:cxnChg>
        <pc:cxnChg chg="mod">
          <ac:chgData name="DIBYARANJAN DAS" userId="6b2f0571208c5e4b" providerId="LiveId" clId="{7B11A8E1-F190-4BD5-81A2-1187B7C6A9B0}" dt="2024-09-21T05:09:39.308" v="358" actId="1076"/>
          <ac:cxnSpMkLst>
            <pc:docMk/>
            <pc:sldMk cId="0" sldId="269"/>
            <ac:cxnSpMk id="293" creationId="{00000000-0000-0000-0000-000000000000}"/>
          </ac:cxnSpMkLst>
        </pc:cxnChg>
        <pc:cxnChg chg="del mod">
          <ac:chgData name="DIBYARANJAN DAS" userId="6b2f0571208c5e4b" providerId="LiveId" clId="{7B11A8E1-F190-4BD5-81A2-1187B7C6A9B0}" dt="2024-09-21T04:59:23.161" v="130" actId="21"/>
          <ac:cxnSpMkLst>
            <pc:docMk/>
            <pc:sldMk cId="0" sldId="269"/>
            <ac:cxnSpMk id="303" creationId="{00000000-0000-0000-0000-000000000000}"/>
          </ac:cxnSpMkLst>
        </pc:cxnChg>
        <pc:cxnChg chg="del mod">
          <ac:chgData name="DIBYARANJAN DAS" userId="6b2f0571208c5e4b" providerId="LiveId" clId="{7B11A8E1-F190-4BD5-81A2-1187B7C6A9B0}" dt="2024-09-21T05:01:25.338" v="151" actId="21"/>
          <ac:cxnSpMkLst>
            <pc:docMk/>
            <pc:sldMk cId="0" sldId="269"/>
            <ac:cxnSpMk id="304" creationId="{00000000-0000-0000-0000-000000000000}"/>
          </ac:cxnSpMkLst>
        </pc:cxnChg>
        <pc:cxnChg chg="del mod">
          <ac:chgData name="DIBYARANJAN DAS" userId="6b2f0571208c5e4b" providerId="LiveId" clId="{7B11A8E1-F190-4BD5-81A2-1187B7C6A9B0}" dt="2024-09-21T05:01:29.086" v="152" actId="21"/>
          <ac:cxnSpMkLst>
            <pc:docMk/>
            <pc:sldMk cId="0" sldId="269"/>
            <ac:cxnSpMk id="305" creationId="{00000000-0000-0000-0000-000000000000}"/>
          </ac:cxnSpMkLst>
        </pc:cxnChg>
        <pc:cxnChg chg="del mod">
          <ac:chgData name="DIBYARANJAN DAS" userId="6b2f0571208c5e4b" providerId="LiveId" clId="{7B11A8E1-F190-4BD5-81A2-1187B7C6A9B0}" dt="2024-09-21T05:01:22.991" v="150" actId="21"/>
          <ac:cxnSpMkLst>
            <pc:docMk/>
            <pc:sldMk cId="0" sldId="269"/>
            <ac:cxnSpMk id="306" creationId="{00000000-0000-0000-0000-000000000000}"/>
          </ac:cxnSpMkLst>
        </pc:cxnChg>
      </pc:sldChg>
      <pc:sldChg chg="del">
        <pc:chgData name="DIBYARANJAN DAS" userId="6b2f0571208c5e4b" providerId="LiveId" clId="{7B11A8E1-F190-4BD5-81A2-1187B7C6A9B0}" dt="2024-09-21T07:29:06.017" v="2700" actId="2696"/>
        <pc:sldMkLst>
          <pc:docMk/>
          <pc:sldMk cId="0" sldId="270"/>
        </pc:sldMkLst>
      </pc:sldChg>
      <pc:sldChg chg="addSp delSp modSp mod ord modTransition modNotes">
        <pc:chgData name="DIBYARANJAN DAS" userId="6b2f0571208c5e4b" providerId="LiveId" clId="{7B11A8E1-F190-4BD5-81A2-1187B7C6A9B0}" dt="2024-09-24T13:53:46.222" v="2902"/>
        <pc:sldMkLst>
          <pc:docMk/>
          <pc:sldMk cId="0" sldId="271"/>
        </pc:sldMkLst>
        <pc:spChg chg="add mod">
          <ac:chgData name="DIBYARANJAN DAS" userId="6b2f0571208c5e4b" providerId="LiveId" clId="{7B11A8E1-F190-4BD5-81A2-1187B7C6A9B0}" dt="2024-09-21T05:27:05.649" v="772" actId="1076"/>
          <ac:spMkLst>
            <pc:docMk/>
            <pc:sldMk cId="0" sldId="271"/>
            <ac:spMk id="3" creationId="{F7459FF1-A77F-0EB3-68D9-491E8885F8F9}"/>
          </ac:spMkLst>
        </pc:spChg>
        <pc:spChg chg="add mod">
          <ac:chgData name="DIBYARANJAN DAS" userId="6b2f0571208c5e4b" providerId="LiveId" clId="{7B11A8E1-F190-4BD5-81A2-1187B7C6A9B0}" dt="2024-09-21T05:27:01.154" v="771" actId="1076"/>
          <ac:spMkLst>
            <pc:docMk/>
            <pc:sldMk cId="0" sldId="271"/>
            <ac:spMk id="4" creationId="{8B249E7B-B3CC-89D4-20EA-6CDDA823A208}"/>
          </ac:spMkLst>
        </pc:spChg>
        <pc:spChg chg="mod">
          <ac:chgData name="DIBYARANJAN DAS" userId="6b2f0571208c5e4b" providerId="LiveId" clId="{7B11A8E1-F190-4BD5-81A2-1187B7C6A9B0}" dt="2024-09-21T05:12:56.360" v="425" actId="1076"/>
          <ac:spMkLst>
            <pc:docMk/>
            <pc:sldMk cId="0" sldId="271"/>
            <ac:spMk id="372" creationId="{00000000-0000-0000-0000-000000000000}"/>
          </ac:spMkLst>
        </pc:spChg>
        <pc:spChg chg="del">
          <ac:chgData name="DIBYARANJAN DAS" userId="6b2f0571208c5e4b" providerId="LiveId" clId="{7B11A8E1-F190-4BD5-81A2-1187B7C6A9B0}" dt="2024-09-21T05:10:37.717" v="373" actId="21"/>
          <ac:spMkLst>
            <pc:docMk/>
            <pc:sldMk cId="0" sldId="271"/>
            <ac:spMk id="1947" creationId="{00000000-0000-0000-0000-000000000000}"/>
          </ac:spMkLst>
        </pc:spChg>
        <pc:spChg chg="del">
          <ac:chgData name="DIBYARANJAN DAS" userId="6b2f0571208c5e4b" providerId="LiveId" clId="{7B11A8E1-F190-4BD5-81A2-1187B7C6A9B0}" dt="2024-09-21T05:10:40.282" v="374" actId="21"/>
          <ac:spMkLst>
            <pc:docMk/>
            <pc:sldMk cId="0" sldId="271"/>
            <ac:spMk id="1948" creationId="{00000000-0000-0000-0000-000000000000}"/>
          </ac:spMkLst>
        </pc:spChg>
        <pc:spChg chg="del">
          <ac:chgData name="DIBYARANJAN DAS" userId="6b2f0571208c5e4b" providerId="LiveId" clId="{7B11A8E1-F190-4BD5-81A2-1187B7C6A9B0}" dt="2024-09-21T05:10:48.293" v="375" actId="21"/>
          <ac:spMkLst>
            <pc:docMk/>
            <pc:sldMk cId="0" sldId="271"/>
            <ac:spMk id="1949" creationId="{00000000-0000-0000-0000-000000000000}"/>
          </ac:spMkLst>
        </pc:spChg>
        <pc:spChg chg="del">
          <ac:chgData name="DIBYARANJAN DAS" userId="6b2f0571208c5e4b" providerId="LiveId" clId="{7B11A8E1-F190-4BD5-81A2-1187B7C6A9B0}" dt="2024-09-21T05:10:50.862" v="376" actId="21"/>
          <ac:spMkLst>
            <pc:docMk/>
            <pc:sldMk cId="0" sldId="271"/>
            <ac:spMk id="1950" creationId="{00000000-0000-0000-0000-000000000000}"/>
          </ac:spMkLst>
        </pc:spChg>
        <pc:grpChg chg="del">
          <ac:chgData name="DIBYARANJAN DAS" userId="6b2f0571208c5e4b" providerId="LiveId" clId="{7B11A8E1-F190-4BD5-81A2-1187B7C6A9B0}" dt="2024-09-21T05:10:33.560" v="372" actId="21"/>
          <ac:grpSpMkLst>
            <pc:docMk/>
            <pc:sldMk cId="0" sldId="271"/>
            <ac:grpSpMk id="374" creationId="{00000000-0000-0000-0000-000000000000}"/>
          </ac:grpSpMkLst>
        </pc:grpChg>
        <pc:picChg chg="add mod">
          <ac:chgData name="DIBYARANJAN DAS" userId="6b2f0571208c5e4b" providerId="LiveId" clId="{7B11A8E1-F190-4BD5-81A2-1187B7C6A9B0}" dt="2024-09-21T05:27:49.381" v="779" actId="1440"/>
          <ac:picMkLst>
            <pc:docMk/>
            <pc:sldMk cId="0" sldId="271"/>
            <ac:picMk id="6" creationId="{B429011F-5528-2591-2A8F-B9CD134EAAC8}"/>
          </ac:picMkLst>
        </pc:picChg>
        <pc:picChg chg="add mod">
          <ac:chgData name="DIBYARANJAN DAS" userId="6b2f0571208c5e4b" providerId="LiveId" clId="{7B11A8E1-F190-4BD5-81A2-1187B7C6A9B0}" dt="2024-09-21T05:28:15.941" v="785" actId="1076"/>
          <ac:picMkLst>
            <pc:docMk/>
            <pc:sldMk cId="0" sldId="271"/>
            <ac:picMk id="8" creationId="{61AE572E-0142-1F62-9957-73E40EB21F81}"/>
          </ac:picMkLst>
        </pc:picChg>
        <pc:cxnChg chg="mod">
          <ac:chgData name="DIBYARANJAN DAS" userId="6b2f0571208c5e4b" providerId="LiveId" clId="{7B11A8E1-F190-4BD5-81A2-1187B7C6A9B0}" dt="2024-09-21T05:13:04.715" v="428" actId="14100"/>
          <ac:cxnSpMkLst>
            <pc:docMk/>
            <pc:sldMk cId="0" sldId="271"/>
            <ac:cxnSpMk id="373" creationId="{00000000-0000-0000-0000-000000000000}"/>
          </ac:cxnSpMkLst>
        </pc:cxnChg>
      </pc:sldChg>
      <pc:sldChg chg="del ord modNotes">
        <pc:chgData name="DIBYARANJAN DAS" userId="6b2f0571208c5e4b" providerId="LiveId" clId="{7B11A8E1-F190-4BD5-81A2-1187B7C6A9B0}" dt="2024-09-21T07:19:11.091" v="2419" actId="2696"/>
        <pc:sldMkLst>
          <pc:docMk/>
          <pc:sldMk cId="0" sldId="272"/>
        </pc:sldMkLst>
      </pc:sldChg>
      <pc:sldChg chg="addSp delSp modSp mod ord modTransition modNotes">
        <pc:chgData name="DIBYARANJAN DAS" userId="6b2f0571208c5e4b" providerId="LiveId" clId="{7B11A8E1-F190-4BD5-81A2-1187B7C6A9B0}" dt="2024-09-24T13:53:56.046" v="2903"/>
        <pc:sldMkLst>
          <pc:docMk/>
          <pc:sldMk cId="0" sldId="273"/>
        </pc:sldMkLst>
        <pc:spChg chg="add del mod">
          <ac:chgData name="DIBYARANJAN DAS" userId="6b2f0571208c5e4b" providerId="LiveId" clId="{7B11A8E1-F190-4BD5-81A2-1187B7C6A9B0}" dt="2024-09-21T05:45:43.050" v="1098"/>
          <ac:spMkLst>
            <pc:docMk/>
            <pc:sldMk cId="0" sldId="273"/>
            <ac:spMk id="5" creationId="{F6AFFE7E-6A6E-F793-1FEE-86F07ED541B3}"/>
          </ac:spMkLst>
        </pc:spChg>
        <pc:spChg chg="add mod">
          <ac:chgData name="DIBYARANJAN DAS" userId="6b2f0571208c5e4b" providerId="LiveId" clId="{7B11A8E1-F190-4BD5-81A2-1187B7C6A9B0}" dt="2024-09-21T05:45:51.982" v="1102" actId="113"/>
          <ac:spMkLst>
            <pc:docMk/>
            <pc:sldMk cId="0" sldId="273"/>
            <ac:spMk id="6" creationId="{FCC22C40-E8E5-5AEF-3F2F-0B6527E2F331}"/>
          </ac:spMkLst>
        </pc:spChg>
        <pc:spChg chg="mod">
          <ac:chgData name="DIBYARANJAN DAS" userId="6b2f0571208c5e4b" providerId="LiveId" clId="{7B11A8E1-F190-4BD5-81A2-1187B7C6A9B0}" dt="2024-09-21T05:34:04.299" v="852" actId="1076"/>
          <ac:spMkLst>
            <pc:docMk/>
            <pc:sldMk cId="0" sldId="273"/>
            <ac:spMk id="1974" creationId="{00000000-0000-0000-0000-000000000000}"/>
          </ac:spMkLst>
        </pc:spChg>
        <pc:spChg chg="mod">
          <ac:chgData name="DIBYARANJAN DAS" userId="6b2f0571208c5e4b" providerId="LiveId" clId="{7B11A8E1-F190-4BD5-81A2-1187B7C6A9B0}" dt="2024-09-21T05:43:03.906" v="986" actId="1076"/>
          <ac:spMkLst>
            <pc:docMk/>
            <pc:sldMk cId="0" sldId="273"/>
            <ac:spMk id="1975" creationId="{00000000-0000-0000-0000-000000000000}"/>
          </ac:spMkLst>
        </pc:spChg>
        <pc:spChg chg="del">
          <ac:chgData name="DIBYARANJAN DAS" userId="6b2f0571208c5e4b" providerId="LiveId" clId="{7B11A8E1-F190-4BD5-81A2-1187B7C6A9B0}" dt="2024-09-21T05:29:19.617" v="791" actId="21"/>
          <ac:spMkLst>
            <pc:docMk/>
            <pc:sldMk cId="0" sldId="273"/>
            <ac:spMk id="1976" creationId="{00000000-0000-0000-0000-000000000000}"/>
          </ac:spMkLst>
        </pc:spChg>
        <pc:spChg chg="del">
          <ac:chgData name="DIBYARANJAN DAS" userId="6b2f0571208c5e4b" providerId="LiveId" clId="{7B11A8E1-F190-4BD5-81A2-1187B7C6A9B0}" dt="2024-09-21T05:29:22.322" v="792" actId="21"/>
          <ac:spMkLst>
            <pc:docMk/>
            <pc:sldMk cId="0" sldId="273"/>
            <ac:spMk id="1977" creationId="{00000000-0000-0000-0000-000000000000}"/>
          </ac:spMkLst>
        </pc:spChg>
        <pc:spChg chg="del">
          <ac:chgData name="DIBYARANJAN DAS" userId="6b2f0571208c5e4b" providerId="LiveId" clId="{7B11A8E1-F190-4BD5-81A2-1187B7C6A9B0}" dt="2024-09-21T05:29:27.073" v="793" actId="21"/>
          <ac:spMkLst>
            <pc:docMk/>
            <pc:sldMk cId="0" sldId="273"/>
            <ac:spMk id="1978" creationId="{00000000-0000-0000-0000-000000000000}"/>
          </ac:spMkLst>
        </pc:spChg>
        <pc:spChg chg="del">
          <ac:chgData name="DIBYARANJAN DAS" userId="6b2f0571208c5e4b" providerId="LiveId" clId="{7B11A8E1-F190-4BD5-81A2-1187B7C6A9B0}" dt="2024-09-21T05:29:30.353" v="794" actId="21"/>
          <ac:spMkLst>
            <pc:docMk/>
            <pc:sldMk cId="0" sldId="273"/>
            <ac:spMk id="1979" creationId="{00000000-0000-0000-0000-000000000000}"/>
          </ac:spMkLst>
        </pc:spChg>
        <pc:picChg chg="add mod">
          <ac:chgData name="DIBYARANJAN DAS" userId="6b2f0571208c5e4b" providerId="LiveId" clId="{7B11A8E1-F190-4BD5-81A2-1187B7C6A9B0}" dt="2024-09-21T05:43:19.537" v="987" actId="1440"/>
          <ac:picMkLst>
            <pc:docMk/>
            <pc:sldMk cId="0" sldId="273"/>
            <ac:picMk id="4" creationId="{36091AC9-9E86-4434-0C9B-A154045CD32C}"/>
          </ac:picMkLst>
        </pc:picChg>
        <pc:picChg chg="del">
          <ac:chgData name="DIBYARANJAN DAS" userId="6b2f0571208c5e4b" providerId="LiveId" clId="{7B11A8E1-F190-4BD5-81A2-1187B7C6A9B0}" dt="2024-09-21T05:29:07.341" v="790" actId="21"/>
          <ac:picMkLst>
            <pc:docMk/>
            <pc:sldMk cId="0" sldId="273"/>
            <ac:picMk id="1981" creationId="{00000000-0000-0000-0000-000000000000}"/>
          </ac:picMkLst>
        </pc:picChg>
        <pc:cxnChg chg="mod">
          <ac:chgData name="DIBYARANJAN DAS" userId="6b2f0571208c5e4b" providerId="LiveId" clId="{7B11A8E1-F190-4BD5-81A2-1187B7C6A9B0}" dt="2024-09-21T05:34:11.795" v="854" actId="14100"/>
          <ac:cxnSpMkLst>
            <pc:docMk/>
            <pc:sldMk cId="0" sldId="273"/>
            <ac:cxnSpMk id="1980" creationId="{00000000-0000-0000-0000-000000000000}"/>
          </ac:cxnSpMkLst>
        </pc:cxnChg>
      </pc:sldChg>
      <pc:sldChg chg="addSp modSp mod modTransition">
        <pc:chgData name="DIBYARANJAN DAS" userId="6b2f0571208c5e4b" providerId="LiveId" clId="{7B11A8E1-F190-4BD5-81A2-1187B7C6A9B0}" dt="2024-09-24T13:52:31.883" v="2895"/>
        <pc:sldMkLst>
          <pc:docMk/>
          <pc:sldMk cId="0" sldId="274"/>
        </pc:sldMkLst>
        <pc:spChg chg="add mod">
          <ac:chgData name="DIBYARANJAN DAS" userId="6b2f0571208c5e4b" providerId="LiveId" clId="{7B11A8E1-F190-4BD5-81A2-1187B7C6A9B0}" dt="2024-09-21T04:58:49.756" v="126" actId="1076"/>
          <ac:spMkLst>
            <pc:docMk/>
            <pc:sldMk cId="0" sldId="274"/>
            <ac:spMk id="3" creationId="{EB5A6B22-E479-26DF-7B8F-258166EEE925}"/>
          </ac:spMkLst>
        </pc:spChg>
        <pc:picChg chg="add mod">
          <ac:chgData name="DIBYARANJAN DAS" userId="6b2f0571208c5e4b" providerId="LiveId" clId="{7B11A8E1-F190-4BD5-81A2-1187B7C6A9B0}" dt="2024-09-21T04:58:41.347" v="125" actId="1440"/>
          <ac:picMkLst>
            <pc:docMk/>
            <pc:sldMk cId="0" sldId="274"/>
            <ac:picMk id="5" creationId="{DE131A2D-0322-646C-D13A-370BF0142AC2}"/>
          </ac:picMkLst>
        </pc:picChg>
        <pc:cxnChg chg="mod">
          <ac:chgData name="DIBYARANJAN DAS" userId="6b2f0571208c5e4b" providerId="LiveId" clId="{7B11A8E1-F190-4BD5-81A2-1187B7C6A9B0}" dt="2024-09-21T04:58:19.263" v="119" actId="1076"/>
          <ac:cxnSpMkLst>
            <pc:docMk/>
            <pc:sldMk cId="0" sldId="274"/>
            <ac:cxnSpMk id="1988" creationId="{00000000-0000-0000-0000-000000000000}"/>
          </ac:cxnSpMkLst>
        </pc:cxnChg>
      </pc:sldChg>
      <pc:sldChg chg="addSp delSp modSp mod ord modTransition modNotes">
        <pc:chgData name="DIBYARANJAN DAS" userId="6b2f0571208c5e4b" providerId="LiveId" clId="{7B11A8E1-F190-4BD5-81A2-1187B7C6A9B0}" dt="2024-09-24T13:54:26.132" v="2906"/>
        <pc:sldMkLst>
          <pc:docMk/>
          <pc:sldMk cId="0" sldId="275"/>
        </pc:sldMkLst>
        <pc:spChg chg="add del mod">
          <ac:chgData name="DIBYARANJAN DAS" userId="6b2f0571208c5e4b" providerId="LiveId" clId="{7B11A8E1-F190-4BD5-81A2-1187B7C6A9B0}" dt="2024-09-21T06:32:17.708" v="1373" actId="21"/>
          <ac:spMkLst>
            <pc:docMk/>
            <pc:sldMk cId="0" sldId="275"/>
            <ac:spMk id="5" creationId="{BA32CF62-60B2-6608-5210-249995B97059}"/>
          </ac:spMkLst>
        </pc:spChg>
        <pc:spChg chg="add del mod">
          <ac:chgData name="DIBYARANJAN DAS" userId="6b2f0571208c5e4b" providerId="LiveId" clId="{7B11A8E1-F190-4BD5-81A2-1187B7C6A9B0}" dt="2024-09-21T06:32:23.441" v="1375" actId="21"/>
          <ac:spMkLst>
            <pc:docMk/>
            <pc:sldMk cId="0" sldId="275"/>
            <ac:spMk id="7" creationId="{C8D2F371-1CEC-D218-CCD9-BF5247847A0C}"/>
          </ac:spMkLst>
        </pc:spChg>
        <pc:spChg chg="add mod">
          <ac:chgData name="DIBYARANJAN DAS" userId="6b2f0571208c5e4b" providerId="LiveId" clId="{7B11A8E1-F190-4BD5-81A2-1187B7C6A9B0}" dt="2024-09-21T07:04:05.877" v="1886" actId="20577"/>
          <ac:spMkLst>
            <pc:docMk/>
            <pc:sldMk cId="0" sldId="275"/>
            <ac:spMk id="9" creationId="{6191A34F-C3AF-0843-F005-C11658227635}"/>
          </ac:spMkLst>
        </pc:spChg>
        <pc:spChg chg="add mod">
          <ac:chgData name="DIBYARANJAN DAS" userId="6b2f0571208c5e4b" providerId="LiveId" clId="{7B11A8E1-F190-4BD5-81A2-1187B7C6A9B0}" dt="2024-09-21T07:10:10.424" v="2151" actId="14100"/>
          <ac:spMkLst>
            <pc:docMk/>
            <pc:sldMk cId="0" sldId="275"/>
            <ac:spMk id="10" creationId="{A5948D0C-DE4F-0E21-B8CA-3839392D9034}"/>
          </ac:spMkLst>
        </pc:spChg>
        <pc:spChg chg="mod">
          <ac:chgData name="DIBYARANJAN DAS" userId="6b2f0571208c5e4b" providerId="LiveId" clId="{7B11A8E1-F190-4BD5-81A2-1187B7C6A9B0}" dt="2024-09-21T06:30:11.768" v="1248" actId="1076"/>
          <ac:spMkLst>
            <pc:docMk/>
            <pc:sldMk cId="0" sldId="275"/>
            <ac:spMk id="1993" creationId="{00000000-0000-0000-0000-000000000000}"/>
          </ac:spMkLst>
        </pc:spChg>
        <pc:spChg chg="del mod">
          <ac:chgData name="DIBYARANJAN DAS" userId="6b2f0571208c5e4b" providerId="LiveId" clId="{7B11A8E1-F190-4BD5-81A2-1187B7C6A9B0}" dt="2024-09-21T06:32:43.700" v="1380" actId="21"/>
          <ac:spMkLst>
            <pc:docMk/>
            <pc:sldMk cId="0" sldId="275"/>
            <ac:spMk id="1994" creationId="{00000000-0000-0000-0000-000000000000}"/>
          </ac:spMkLst>
        </pc:spChg>
        <pc:spChg chg="del">
          <ac:chgData name="DIBYARANJAN DAS" userId="6b2f0571208c5e4b" providerId="LiveId" clId="{7B11A8E1-F190-4BD5-81A2-1187B7C6A9B0}" dt="2024-09-21T06:32:20.497" v="1374" actId="21"/>
          <ac:spMkLst>
            <pc:docMk/>
            <pc:sldMk cId="0" sldId="275"/>
            <ac:spMk id="1995" creationId="{00000000-0000-0000-0000-000000000000}"/>
          </ac:spMkLst>
        </pc:spChg>
        <pc:spChg chg="del">
          <ac:chgData name="DIBYARANJAN DAS" userId="6b2f0571208c5e4b" providerId="LiveId" clId="{7B11A8E1-F190-4BD5-81A2-1187B7C6A9B0}" dt="2024-09-21T06:32:28.760" v="1376" actId="21"/>
          <ac:spMkLst>
            <pc:docMk/>
            <pc:sldMk cId="0" sldId="275"/>
            <ac:spMk id="1996" creationId="{00000000-0000-0000-0000-000000000000}"/>
          </ac:spMkLst>
        </pc:spChg>
        <pc:spChg chg="del">
          <ac:chgData name="DIBYARANJAN DAS" userId="6b2f0571208c5e4b" providerId="LiveId" clId="{7B11A8E1-F190-4BD5-81A2-1187B7C6A9B0}" dt="2024-09-21T06:32:14.340" v="1372" actId="21"/>
          <ac:spMkLst>
            <pc:docMk/>
            <pc:sldMk cId="0" sldId="275"/>
            <ac:spMk id="1997" creationId="{00000000-0000-0000-0000-000000000000}"/>
          </ac:spMkLst>
        </pc:spChg>
        <pc:picChg chg="add mod">
          <ac:chgData name="DIBYARANJAN DAS" userId="6b2f0571208c5e4b" providerId="LiveId" clId="{7B11A8E1-F190-4BD5-81A2-1187B7C6A9B0}" dt="2024-09-21T07:10:31.168" v="2156" actId="1076"/>
          <ac:picMkLst>
            <pc:docMk/>
            <pc:sldMk cId="0" sldId="275"/>
            <ac:picMk id="12" creationId="{9B413C53-B33B-ACB1-A2DC-CC43EF4390C2}"/>
          </ac:picMkLst>
        </pc:picChg>
        <pc:cxnChg chg="mod">
          <ac:chgData name="DIBYARANJAN DAS" userId="6b2f0571208c5e4b" providerId="LiveId" clId="{7B11A8E1-F190-4BD5-81A2-1187B7C6A9B0}" dt="2024-09-21T06:30:15.422" v="1249" actId="14100"/>
          <ac:cxnSpMkLst>
            <pc:docMk/>
            <pc:sldMk cId="0" sldId="275"/>
            <ac:cxnSpMk id="1998" creationId="{00000000-0000-0000-0000-000000000000}"/>
          </ac:cxnSpMkLst>
        </pc:cxnChg>
      </pc:sldChg>
      <pc:sldChg chg="del modNotes">
        <pc:chgData name="DIBYARANJAN DAS" userId="6b2f0571208c5e4b" providerId="LiveId" clId="{7B11A8E1-F190-4BD5-81A2-1187B7C6A9B0}" dt="2024-09-21T07:29:08.409" v="2701" actId="2696"/>
        <pc:sldMkLst>
          <pc:docMk/>
          <pc:sldMk cId="0" sldId="276"/>
        </pc:sldMkLst>
      </pc:sldChg>
      <pc:sldChg chg="del modNotes">
        <pc:chgData name="DIBYARANJAN DAS" userId="6b2f0571208c5e4b" providerId="LiveId" clId="{7B11A8E1-F190-4BD5-81A2-1187B7C6A9B0}" dt="2024-09-21T07:29:10.617" v="2702" actId="2696"/>
        <pc:sldMkLst>
          <pc:docMk/>
          <pc:sldMk cId="0" sldId="277"/>
        </pc:sldMkLst>
      </pc:sldChg>
      <pc:sldChg chg="del modNotes">
        <pc:chgData name="DIBYARANJAN DAS" userId="6b2f0571208c5e4b" providerId="LiveId" clId="{7B11A8E1-F190-4BD5-81A2-1187B7C6A9B0}" dt="2024-09-21T07:29:13.640" v="2703" actId="2696"/>
        <pc:sldMkLst>
          <pc:docMk/>
          <pc:sldMk cId="0" sldId="278"/>
        </pc:sldMkLst>
      </pc:sldChg>
      <pc:sldChg chg="del modNotes">
        <pc:chgData name="DIBYARANJAN DAS" userId="6b2f0571208c5e4b" providerId="LiveId" clId="{7B11A8E1-F190-4BD5-81A2-1187B7C6A9B0}" dt="2024-09-21T07:29:23.239" v="2704" actId="2696"/>
        <pc:sldMkLst>
          <pc:docMk/>
          <pc:sldMk cId="0" sldId="279"/>
        </pc:sldMkLst>
      </pc:sldChg>
      <pc:sldChg chg="del modNotes">
        <pc:chgData name="DIBYARANJAN DAS" userId="6b2f0571208c5e4b" providerId="LiveId" clId="{7B11A8E1-F190-4BD5-81A2-1187B7C6A9B0}" dt="2024-09-21T07:29:25.644" v="2705" actId="2696"/>
        <pc:sldMkLst>
          <pc:docMk/>
          <pc:sldMk cId="0" sldId="280"/>
        </pc:sldMkLst>
      </pc:sldChg>
      <pc:sldChg chg="addSp delSp modSp mod ord modTransition modNotes">
        <pc:chgData name="DIBYARANJAN DAS" userId="6b2f0571208c5e4b" providerId="LiveId" clId="{7B11A8E1-F190-4BD5-81A2-1187B7C6A9B0}" dt="2024-09-24T13:49:31.490" v="2878"/>
        <pc:sldMkLst>
          <pc:docMk/>
          <pc:sldMk cId="0" sldId="281"/>
        </pc:sldMkLst>
        <pc:spChg chg="add del mod">
          <ac:chgData name="DIBYARANJAN DAS" userId="6b2f0571208c5e4b" providerId="LiveId" clId="{7B11A8E1-F190-4BD5-81A2-1187B7C6A9B0}" dt="2024-09-21T06:40:21.499" v="1433" actId="21"/>
          <ac:spMkLst>
            <pc:docMk/>
            <pc:sldMk cId="0" sldId="281"/>
            <ac:spMk id="3" creationId="{60EF1189-F30B-097D-AF81-ED8F9427A7D5}"/>
          </ac:spMkLst>
        </pc:spChg>
        <pc:spChg chg="add del mod">
          <ac:chgData name="DIBYARANJAN DAS" userId="6b2f0571208c5e4b" providerId="LiveId" clId="{7B11A8E1-F190-4BD5-81A2-1187B7C6A9B0}" dt="2024-09-21T06:40:18.787" v="1432" actId="21"/>
          <ac:spMkLst>
            <pc:docMk/>
            <pc:sldMk cId="0" sldId="281"/>
            <ac:spMk id="5" creationId="{E2FC719A-A9AC-770B-67E8-6772317B03D5}"/>
          </ac:spMkLst>
        </pc:spChg>
        <pc:spChg chg="add del mod">
          <ac:chgData name="DIBYARANJAN DAS" userId="6b2f0571208c5e4b" providerId="LiveId" clId="{7B11A8E1-F190-4BD5-81A2-1187B7C6A9B0}" dt="2024-09-21T06:40:28.103" v="1435" actId="21"/>
          <ac:spMkLst>
            <pc:docMk/>
            <pc:sldMk cId="0" sldId="281"/>
            <ac:spMk id="7" creationId="{3D1FA4CC-FC24-1A48-5542-F442C6919666}"/>
          </ac:spMkLst>
        </pc:spChg>
        <pc:spChg chg="add del mod">
          <ac:chgData name="DIBYARANJAN DAS" userId="6b2f0571208c5e4b" providerId="LiveId" clId="{7B11A8E1-F190-4BD5-81A2-1187B7C6A9B0}" dt="2024-09-21T06:40:36.794" v="1437" actId="21"/>
          <ac:spMkLst>
            <pc:docMk/>
            <pc:sldMk cId="0" sldId="281"/>
            <ac:spMk id="9" creationId="{73251C85-D430-6004-E230-D3D04A9C75A0}"/>
          </ac:spMkLst>
        </pc:spChg>
        <pc:spChg chg="add del mod">
          <ac:chgData name="DIBYARANJAN DAS" userId="6b2f0571208c5e4b" providerId="LiveId" clId="{7B11A8E1-F190-4BD5-81A2-1187B7C6A9B0}" dt="2024-09-21T06:40:50.076" v="1440" actId="21"/>
          <ac:spMkLst>
            <pc:docMk/>
            <pc:sldMk cId="0" sldId="281"/>
            <ac:spMk id="11" creationId="{8FCD7768-76A7-D435-9BB8-4B04C9CC2275}"/>
          </ac:spMkLst>
        </pc:spChg>
        <pc:spChg chg="add mod">
          <ac:chgData name="DIBYARANJAN DAS" userId="6b2f0571208c5e4b" providerId="LiveId" clId="{7B11A8E1-F190-4BD5-81A2-1187B7C6A9B0}" dt="2024-09-21T06:42:40.535" v="1460" actId="120"/>
          <ac:spMkLst>
            <pc:docMk/>
            <pc:sldMk cId="0" sldId="281"/>
            <ac:spMk id="13" creationId="{3D2AE6E8-CF0D-DC1F-25BD-DF9F48A6A1B2}"/>
          </ac:spMkLst>
        </pc:spChg>
        <pc:spChg chg="add del mod">
          <ac:chgData name="DIBYARANJAN DAS" userId="6b2f0571208c5e4b" providerId="LiveId" clId="{7B11A8E1-F190-4BD5-81A2-1187B7C6A9B0}" dt="2024-09-21T06:41:27.100" v="1445" actId="21"/>
          <ac:spMkLst>
            <pc:docMk/>
            <pc:sldMk cId="0" sldId="281"/>
            <ac:spMk id="15" creationId="{75888D2B-0641-3CEF-4720-C3496E475083}"/>
          </ac:spMkLst>
        </pc:spChg>
        <pc:spChg chg="add del mod">
          <ac:chgData name="DIBYARANJAN DAS" userId="6b2f0571208c5e4b" providerId="LiveId" clId="{7B11A8E1-F190-4BD5-81A2-1187B7C6A9B0}" dt="2024-09-21T06:41:38.165" v="1447" actId="21"/>
          <ac:spMkLst>
            <pc:docMk/>
            <pc:sldMk cId="0" sldId="281"/>
            <ac:spMk id="17" creationId="{306171CA-8868-1A56-8C37-0712CD75C68B}"/>
          </ac:spMkLst>
        </pc:spChg>
        <pc:spChg chg="add mod">
          <ac:chgData name="DIBYARANJAN DAS" userId="6b2f0571208c5e4b" providerId="LiveId" clId="{7B11A8E1-F190-4BD5-81A2-1187B7C6A9B0}" dt="2024-09-21T06:54:52.136" v="1607" actId="1076"/>
          <ac:spMkLst>
            <pc:docMk/>
            <pc:sldMk cId="0" sldId="281"/>
            <ac:spMk id="18" creationId="{F5EEC9EB-124F-B8F8-2E05-DD71D45EE435}"/>
          </ac:spMkLst>
        </pc:spChg>
        <pc:spChg chg="add mod">
          <ac:chgData name="DIBYARANJAN DAS" userId="6b2f0571208c5e4b" providerId="LiveId" clId="{7B11A8E1-F190-4BD5-81A2-1187B7C6A9B0}" dt="2024-09-21T06:58:10.738" v="1860" actId="403"/>
          <ac:spMkLst>
            <pc:docMk/>
            <pc:sldMk cId="0" sldId="281"/>
            <ac:spMk id="19" creationId="{1868614C-8342-66AE-A7DC-C58147546C18}"/>
          </ac:spMkLst>
        </pc:spChg>
        <pc:spChg chg="mod">
          <ac:chgData name="DIBYARANJAN DAS" userId="6b2f0571208c5e4b" providerId="LiveId" clId="{7B11A8E1-F190-4BD5-81A2-1187B7C6A9B0}" dt="2024-09-21T06:39:33.810" v="1427" actId="1076"/>
          <ac:spMkLst>
            <pc:docMk/>
            <pc:sldMk cId="0" sldId="281"/>
            <ac:spMk id="2097" creationId="{00000000-0000-0000-0000-000000000000}"/>
          </ac:spMkLst>
        </pc:spChg>
        <pc:spChg chg="del">
          <ac:chgData name="DIBYARANJAN DAS" userId="6b2f0571208c5e4b" providerId="LiveId" clId="{7B11A8E1-F190-4BD5-81A2-1187B7C6A9B0}" dt="2024-09-21T06:40:14.207" v="1431" actId="21"/>
          <ac:spMkLst>
            <pc:docMk/>
            <pc:sldMk cId="0" sldId="281"/>
            <ac:spMk id="2098" creationId="{00000000-0000-0000-0000-000000000000}"/>
          </ac:spMkLst>
        </pc:spChg>
        <pc:spChg chg="del">
          <ac:chgData name="DIBYARANJAN DAS" userId="6b2f0571208c5e4b" providerId="LiveId" clId="{7B11A8E1-F190-4BD5-81A2-1187B7C6A9B0}" dt="2024-09-21T06:39:43.028" v="1429" actId="21"/>
          <ac:spMkLst>
            <pc:docMk/>
            <pc:sldMk cId="0" sldId="281"/>
            <ac:spMk id="2099" creationId="{00000000-0000-0000-0000-000000000000}"/>
          </ac:spMkLst>
        </pc:spChg>
        <pc:spChg chg="del">
          <ac:chgData name="DIBYARANJAN DAS" userId="6b2f0571208c5e4b" providerId="LiveId" clId="{7B11A8E1-F190-4BD5-81A2-1187B7C6A9B0}" dt="2024-09-21T06:40:53.961" v="1441" actId="21"/>
          <ac:spMkLst>
            <pc:docMk/>
            <pc:sldMk cId="0" sldId="281"/>
            <ac:spMk id="2100" creationId="{00000000-0000-0000-0000-000000000000}"/>
          </ac:spMkLst>
        </pc:spChg>
        <pc:spChg chg="del">
          <ac:chgData name="DIBYARANJAN DAS" userId="6b2f0571208c5e4b" providerId="LiveId" clId="{7B11A8E1-F190-4BD5-81A2-1187B7C6A9B0}" dt="2024-09-21T06:40:46.943" v="1439" actId="21"/>
          <ac:spMkLst>
            <pc:docMk/>
            <pc:sldMk cId="0" sldId="281"/>
            <ac:spMk id="2101" creationId="{00000000-0000-0000-0000-000000000000}"/>
          </ac:spMkLst>
        </pc:spChg>
        <pc:spChg chg="del">
          <ac:chgData name="DIBYARANJAN DAS" userId="6b2f0571208c5e4b" providerId="LiveId" clId="{7B11A8E1-F190-4BD5-81A2-1187B7C6A9B0}" dt="2024-09-21T06:40:31.556" v="1436" actId="21"/>
          <ac:spMkLst>
            <pc:docMk/>
            <pc:sldMk cId="0" sldId="281"/>
            <ac:spMk id="2102" creationId="{00000000-0000-0000-0000-000000000000}"/>
          </ac:spMkLst>
        </pc:spChg>
        <pc:spChg chg="del">
          <ac:chgData name="DIBYARANJAN DAS" userId="6b2f0571208c5e4b" providerId="LiveId" clId="{7B11A8E1-F190-4BD5-81A2-1187B7C6A9B0}" dt="2024-09-21T06:40:25.153" v="1434" actId="21"/>
          <ac:spMkLst>
            <pc:docMk/>
            <pc:sldMk cId="0" sldId="281"/>
            <ac:spMk id="2103" creationId="{00000000-0000-0000-0000-000000000000}"/>
          </ac:spMkLst>
        </pc:spChg>
        <pc:spChg chg="del">
          <ac:chgData name="DIBYARANJAN DAS" userId="6b2f0571208c5e4b" providerId="LiveId" clId="{7B11A8E1-F190-4BD5-81A2-1187B7C6A9B0}" dt="2024-09-21T06:41:31.611" v="1446" actId="21"/>
          <ac:spMkLst>
            <pc:docMk/>
            <pc:sldMk cId="0" sldId="281"/>
            <ac:spMk id="2104" creationId="{00000000-0000-0000-0000-000000000000}"/>
          </ac:spMkLst>
        </pc:spChg>
        <pc:spChg chg="del">
          <ac:chgData name="DIBYARANJAN DAS" userId="6b2f0571208c5e4b" providerId="LiveId" clId="{7B11A8E1-F190-4BD5-81A2-1187B7C6A9B0}" dt="2024-09-21T06:40:58.503" v="1442" actId="21"/>
          <ac:spMkLst>
            <pc:docMk/>
            <pc:sldMk cId="0" sldId="281"/>
            <ac:spMk id="2105" creationId="{00000000-0000-0000-0000-000000000000}"/>
          </ac:spMkLst>
        </pc:spChg>
        <pc:cxnChg chg="mod">
          <ac:chgData name="DIBYARANJAN DAS" userId="6b2f0571208c5e4b" providerId="LiveId" clId="{7B11A8E1-F190-4BD5-81A2-1187B7C6A9B0}" dt="2024-09-21T06:39:38.190" v="1428" actId="1076"/>
          <ac:cxnSpMkLst>
            <pc:docMk/>
            <pc:sldMk cId="0" sldId="281"/>
            <ac:cxnSpMk id="2106" creationId="{00000000-0000-0000-0000-000000000000}"/>
          </ac:cxnSpMkLst>
        </pc:cxnChg>
        <pc:cxnChg chg="del">
          <ac:chgData name="DIBYARANJAN DAS" userId="6b2f0571208c5e4b" providerId="LiveId" clId="{7B11A8E1-F190-4BD5-81A2-1187B7C6A9B0}" dt="2024-09-21T06:40:40.776" v="1438" actId="21"/>
          <ac:cxnSpMkLst>
            <pc:docMk/>
            <pc:sldMk cId="0" sldId="281"/>
            <ac:cxnSpMk id="2107" creationId="{00000000-0000-0000-0000-000000000000}"/>
          </ac:cxnSpMkLst>
        </pc:cxnChg>
        <pc:cxnChg chg="del">
          <ac:chgData name="DIBYARANJAN DAS" userId="6b2f0571208c5e4b" providerId="LiveId" clId="{7B11A8E1-F190-4BD5-81A2-1187B7C6A9B0}" dt="2024-09-21T06:39:47.226" v="1430" actId="21"/>
          <ac:cxnSpMkLst>
            <pc:docMk/>
            <pc:sldMk cId="0" sldId="281"/>
            <ac:cxnSpMk id="2108" creationId="{00000000-0000-0000-0000-000000000000}"/>
          </ac:cxnSpMkLst>
        </pc:cxnChg>
      </pc:sldChg>
      <pc:sldChg chg="del modNotes">
        <pc:chgData name="DIBYARANJAN DAS" userId="6b2f0571208c5e4b" providerId="LiveId" clId="{7B11A8E1-F190-4BD5-81A2-1187B7C6A9B0}" dt="2024-09-21T07:29:28.622" v="2706" actId="2696"/>
        <pc:sldMkLst>
          <pc:docMk/>
          <pc:sldMk cId="0" sldId="282"/>
        </pc:sldMkLst>
      </pc:sldChg>
      <pc:sldChg chg="addSp delSp modSp mod ord modTransition modNotes">
        <pc:chgData name="DIBYARANJAN DAS" userId="6b2f0571208c5e4b" providerId="LiveId" clId="{7B11A8E1-F190-4BD5-81A2-1187B7C6A9B0}" dt="2024-09-24T13:54:38.709" v="2908"/>
        <pc:sldMkLst>
          <pc:docMk/>
          <pc:sldMk cId="0" sldId="283"/>
        </pc:sldMkLst>
        <pc:spChg chg="add del mod">
          <ac:chgData name="DIBYARANJAN DAS" userId="6b2f0571208c5e4b" providerId="LiveId" clId="{7B11A8E1-F190-4BD5-81A2-1187B7C6A9B0}" dt="2024-09-21T07:12:25.159" v="2322" actId="21"/>
          <ac:spMkLst>
            <pc:docMk/>
            <pc:sldMk cId="0" sldId="283"/>
            <ac:spMk id="4" creationId="{2626C31F-F15B-2A1D-9EDA-B342B7516001}"/>
          </ac:spMkLst>
        </pc:spChg>
        <pc:spChg chg="mod">
          <ac:chgData name="DIBYARANJAN DAS" userId="6b2f0571208c5e4b" providerId="LiveId" clId="{7B11A8E1-F190-4BD5-81A2-1187B7C6A9B0}" dt="2024-09-21T07:11:55.130" v="2202" actId="14100"/>
          <ac:spMkLst>
            <pc:docMk/>
            <pc:sldMk cId="0" sldId="283"/>
            <ac:spMk id="2129" creationId="{00000000-0000-0000-0000-000000000000}"/>
          </ac:spMkLst>
        </pc:spChg>
        <pc:spChg chg="del mod">
          <ac:chgData name="DIBYARANJAN DAS" userId="6b2f0571208c5e4b" providerId="LiveId" clId="{7B11A8E1-F190-4BD5-81A2-1187B7C6A9B0}" dt="2024-09-21T07:12:22.593" v="2321" actId="21"/>
          <ac:spMkLst>
            <pc:docMk/>
            <pc:sldMk cId="0" sldId="283"/>
            <ac:spMk id="2130" creationId="{00000000-0000-0000-0000-000000000000}"/>
          </ac:spMkLst>
        </pc:spChg>
        <pc:grpChg chg="del">
          <ac:chgData name="DIBYARANJAN DAS" userId="6b2f0571208c5e4b" providerId="LiveId" clId="{7B11A8E1-F190-4BD5-81A2-1187B7C6A9B0}" dt="2024-09-21T07:12:09.515" v="2206" actId="21"/>
          <ac:grpSpMkLst>
            <pc:docMk/>
            <pc:sldMk cId="0" sldId="283"/>
            <ac:grpSpMk id="2131" creationId="{00000000-0000-0000-0000-000000000000}"/>
          </ac:grpSpMkLst>
        </pc:grpChg>
        <pc:picChg chg="add del mod">
          <ac:chgData name="DIBYARANJAN DAS" userId="6b2f0571208c5e4b" providerId="LiveId" clId="{7B11A8E1-F190-4BD5-81A2-1187B7C6A9B0}" dt="2024-09-21T07:15:23.527" v="2324" actId="21"/>
          <ac:picMkLst>
            <pc:docMk/>
            <pc:sldMk cId="0" sldId="283"/>
            <ac:picMk id="6" creationId="{C2C766D5-2D98-8407-9E9D-842DEE07F343}"/>
          </ac:picMkLst>
        </pc:picChg>
        <pc:picChg chg="add mod">
          <ac:chgData name="DIBYARANJAN DAS" userId="6b2f0571208c5e4b" providerId="LiveId" clId="{7B11A8E1-F190-4BD5-81A2-1187B7C6A9B0}" dt="2024-09-21T07:17:58.921" v="2352" actId="14100"/>
          <ac:picMkLst>
            <pc:docMk/>
            <pc:sldMk cId="0" sldId="283"/>
            <ac:picMk id="8" creationId="{40FCE8F0-0626-7870-DD63-6C7B60BFDD3E}"/>
          </ac:picMkLst>
        </pc:picChg>
        <pc:picChg chg="add mod">
          <ac:chgData name="DIBYARANJAN DAS" userId="6b2f0571208c5e4b" providerId="LiveId" clId="{7B11A8E1-F190-4BD5-81A2-1187B7C6A9B0}" dt="2024-09-21T07:18:01.804" v="2354" actId="1076"/>
          <ac:picMkLst>
            <pc:docMk/>
            <pc:sldMk cId="0" sldId="283"/>
            <ac:picMk id="10" creationId="{5C99267C-285C-BD7C-7CD2-074D9546C495}"/>
          </ac:picMkLst>
        </pc:picChg>
        <pc:picChg chg="add mod">
          <ac:chgData name="DIBYARANJAN DAS" userId="6b2f0571208c5e4b" providerId="LiveId" clId="{7B11A8E1-F190-4BD5-81A2-1187B7C6A9B0}" dt="2024-09-21T07:18:09.969" v="2358" actId="1076"/>
          <ac:picMkLst>
            <pc:docMk/>
            <pc:sldMk cId="0" sldId="283"/>
            <ac:picMk id="12" creationId="{F877EEF7-DC62-4BD8-B1BF-386020F02EF2}"/>
          </ac:picMkLst>
        </pc:picChg>
        <pc:picChg chg="add mod">
          <ac:chgData name="DIBYARANJAN DAS" userId="6b2f0571208c5e4b" providerId="LiveId" clId="{7B11A8E1-F190-4BD5-81A2-1187B7C6A9B0}" dt="2024-09-21T07:18:08.039" v="2357" actId="1076"/>
          <ac:picMkLst>
            <pc:docMk/>
            <pc:sldMk cId="0" sldId="283"/>
            <ac:picMk id="14" creationId="{E1B29391-306A-C028-D6A0-40ADA586309A}"/>
          </ac:picMkLst>
        </pc:picChg>
        <pc:picChg chg="add mod">
          <ac:chgData name="DIBYARANJAN DAS" userId="6b2f0571208c5e4b" providerId="LiveId" clId="{7B11A8E1-F190-4BD5-81A2-1187B7C6A9B0}" dt="2024-09-21T07:18:03.303" v="2355" actId="1076"/>
          <ac:picMkLst>
            <pc:docMk/>
            <pc:sldMk cId="0" sldId="283"/>
            <ac:picMk id="16" creationId="{0BDCB66E-0F9A-57E2-68D0-7964B2FE63BC}"/>
          </ac:picMkLst>
        </pc:picChg>
        <pc:picChg chg="del">
          <ac:chgData name="DIBYARANJAN DAS" userId="6b2f0571208c5e4b" providerId="LiveId" clId="{7B11A8E1-F190-4BD5-81A2-1187B7C6A9B0}" dt="2024-09-21T07:12:06.939" v="2205" actId="21"/>
          <ac:picMkLst>
            <pc:docMk/>
            <pc:sldMk cId="0" sldId="283"/>
            <ac:picMk id="2128" creationId="{00000000-0000-0000-0000-000000000000}"/>
          </ac:picMkLst>
        </pc:picChg>
        <pc:cxnChg chg="mod">
          <ac:chgData name="DIBYARANJAN DAS" userId="6b2f0571208c5e4b" providerId="LiveId" clId="{7B11A8E1-F190-4BD5-81A2-1187B7C6A9B0}" dt="2024-09-21T07:12:01.555" v="2204" actId="14100"/>
          <ac:cxnSpMkLst>
            <pc:docMk/>
            <pc:sldMk cId="0" sldId="283"/>
            <ac:cxnSpMk id="2136" creationId="{00000000-0000-0000-0000-000000000000}"/>
          </ac:cxnSpMkLst>
        </pc:cxnChg>
      </pc:sldChg>
      <pc:sldChg chg="del modNotes">
        <pc:chgData name="DIBYARANJAN DAS" userId="6b2f0571208c5e4b" providerId="LiveId" clId="{7B11A8E1-F190-4BD5-81A2-1187B7C6A9B0}" dt="2024-09-21T07:29:30.624" v="2707" actId="2696"/>
        <pc:sldMkLst>
          <pc:docMk/>
          <pc:sldMk cId="0" sldId="284"/>
        </pc:sldMkLst>
      </pc:sldChg>
      <pc:sldChg chg="del modNotes">
        <pc:chgData name="DIBYARANJAN DAS" userId="6b2f0571208c5e4b" providerId="LiveId" clId="{7B11A8E1-F190-4BD5-81A2-1187B7C6A9B0}" dt="2024-09-21T07:29:32.715" v="2708" actId="2696"/>
        <pc:sldMkLst>
          <pc:docMk/>
          <pc:sldMk cId="0" sldId="285"/>
        </pc:sldMkLst>
      </pc:sldChg>
      <pc:sldChg chg="del modNotes">
        <pc:chgData name="DIBYARANJAN DAS" userId="6b2f0571208c5e4b" providerId="LiveId" clId="{7B11A8E1-F190-4BD5-81A2-1187B7C6A9B0}" dt="2024-09-21T07:29:34.931" v="2709" actId="2696"/>
        <pc:sldMkLst>
          <pc:docMk/>
          <pc:sldMk cId="0" sldId="286"/>
        </pc:sldMkLst>
      </pc:sldChg>
      <pc:sldChg chg="del modNotes">
        <pc:chgData name="DIBYARANJAN DAS" userId="6b2f0571208c5e4b" providerId="LiveId" clId="{7B11A8E1-F190-4BD5-81A2-1187B7C6A9B0}" dt="2024-09-21T07:29:37.409" v="2710" actId="2696"/>
        <pc:sldMkLst>
          <pc:docMk/>
          <pc:sldMk cId="0" sldId="287"/>
        </pc:sldMkLst>
      </pc:sldChg>
      <pc:sldChg chg="del modNotes">
        <pc:chgData name="DIBYARANJAN DAS" userId="6b2f0571208c5e4b" providerId="LiveId" clId="{7B11A8E1-F190-4BD5-81A2-1187B7C6A9B0}" dt="2024-09-21T07:30:20.676" v="2728" actId="2696"/>
        <pc:sldMkLst>
          <pc:docMk/>
          <pc:sldMk cId="0" sldId="288"/>
        </pc:sldMkLst>
      </pc:sldChg>
      <pc:sldChg chg="del">
        <pc:chgData name="DIBYARANJAN DAS" userId="6b2f0571208c5e4b" providerId="LiveId" clId="{7B11A8E1-F190-4BD5-81A2-1187B7C6A9B0}" dt="2024-09-21T07:30:17.510" v="2727" actId="2696"/>
        <pc:sldMkLst>
          <pc:docMk/>
          <pc:sldMk cId="0" sldId="289"/>
        </pc:sldMkLst>
      </pc:sldChg>
      <pc:sldChg chg="del">
        <pc:chgData name="DIBYARANJAN DAS" userId="6b2f0571208c5e4b" providerId="LiveId" clId="{7B11A8E1-F190-4BD5-81A2-1187B7C6A9B0}" dt="2024-09-21T07:30:14.996" v="2726" actId="2696"/>
        <pc:sldMkLst>
          <pc:docMk/>
          <pc:sldMk cId="0" sldId="290"/>
        </pc:sldMkLst>
      </pc:sldChg>
      <pc:sldChg chg="del">
        <pc:chgData name="DIBYARANJAN DAS" userId="6b2f0571208c5e4b" providerId="LiveId" clId="{7B11A8E1-F190-4BD5-81A2-1187B7C6A9B0}" dt="2024-09-21T07:30:12.736" v="2725" actId="2696"/>
        <pc:sldMkLst>
          <pc:docMk/>
          <pc:sldMk cId="0" sldId="291"/>
        </pc:sldMkLst>
      </pc:sldChg>
      <pc:sldChg chg="del">
        <pc:chgData name="DIBYARANJAN DAS" userId="6b2f0571208c5e4b" providerId="LiveId" clId="{7B11A8E1-F190-4BD5-81A2-1187B7C6A9B0}" dt="2024-09-21T07:30:10.805" v="2724" actId="2696"/>
        <pc:sldMkLst>
          <pc:docMk/>
          <pc:sldMk cId="0" sldId="292"/>
        </pc:sldMkLst>
      </pc:sldChg>
      <pc:sldChg chg="del">
        <pc:chgData name="DIBYARANJAN DAS" userId="6b2f0571208c5e4b" providerId="LiveId" clId="{7B11A8E1-F190-4BD5-81A2-1187B7C6A9B0}" dt="2024-09-21T07:30:08.451" v="2723" actId="2696"/>
        <pc:sldMkLst>
          <pc:docMk/>
          <pc:sldMk cId="0" sldId="293"/>
        </pc:sldMkLst>
      </pc:sldChg>
      <pc:sldChg chg="modSp del modNotes">
        <pc:chgData name="DIBYARANJAN DAS" userId="6b2f0571208c5e4b" providerId="LiveId" clId="{7B11A8E1-F190-4BD5-81A2-1187B7C6A9B0}" dt="2024-09-21T07:30:06.238" v="2722" actId="2696"/>
        <pc:sldMkLst>
          <pc:docMk/>
          <pc:sldMk cId="0" sldId="294"/>
        </pc:sldMkLst>
        <pc:graphicFrameChg chg="mod">
          <ac:chgData name="DIBYARANJAN DAS" userId="6b2f0571208c5e4b" providerId="LiveId" clId="{7B11A8E1-F190-4BD5-81A2-1187B7C6A9B0}" dt="2024-09-21T07:30:03.666" v="2721"/>
          <ac:graphicFrameMkLst>
            <pc:docMk/>
            <pc:sldMk cId="0" sldId="294"/>
            <ac:graphicFrameMk id="9515" creationId="{00000000-0000-0000-0000-000000000000}"/>
          </ac:graphicFrameMkLst>
        </pc:graphicFrameChg>
        <pc:graphicFrameChg chg="mod">
          <ac:chgData name="DIBYARANJAN DAS" userId="6b2f0571208c5e4b" providerId="LiveId" clId="{7B11A8E1-F190-4BD5-81A2-1187B7C6A9B0}" dt="2024-09-21T07:30:03.666" v="2721"/>
          <ac:graphicFrameMkLst>
            <pc:docMk/>
            <pc:sldMk cId="0" sldId="294"/>
            <ac:graphicFrameMk id="9551" creationId="{00000000-0000-0000-0000-000000000000}"/>
          </ac:graphicFrameMkLst>
        </pc:graphicFrameChg>
        <pc:graphicFrameChg chg="mod">
          <ac:chgData name="DIBYARANJAN DAS" userId="6b2f0571208c5e4b" providerId="LiveId" clId="{7B11A8E1-F190-4BD5-81A2-1187B7C6A9B0}" dt="2024-09-21T07:30:03.666" v="2721"/>
          <ac:graphicFrameMkLst>
            <pc:docMk/>
            <pc:sldMk cId="0" sldId="294"/>
            <ac:graphicFrameMk id="9552" creationId="{00000000-0000-0000-0000-000000000000}"/>
          </ac:graphicFrameMkLst>
        </pc:graphicFrameChg>
        <pc:graphicFrameChg chg="mod">
          <ac:chgData name="DIBYARANJAN DAS" userId="6b2f0571208c5e4b" providerId="LiveId" clId="{7B11A8E1-F190-4BD5-81A2-1187B7C6A9B0}" dt="2024-09-21T07:30:03.666" v="2721"/>
          <ac:graphicFrameMkLst>
            <pc:docMk/>
            <pc:sldMk cId="0" sldId="294"/>
            <ac:graphicFrameMk id="9590" creationId="{00000000-0000-0000-0000-000000000000}"/>
          </ac:graphicFrameMkLst>
        </pc:graphicFrameChg>
      </pc:sldChg>
      <pc:sldChg chg="del">
        <pc:chgData name="DIBYARANJAN DAS" userId="6b2f0571208c5e4b" providerId="LiveId" clId="{7B11A8E1-F190-4BD5-81A2-1187B7C6A9B0}" dt="2024-09-21T07:30:03.666" v="2720" actId="2696"/>
        <pc:sldMkLst>
          <pc:docMk/>
          <pc:sldMk cId="0" sldId="295"/>
        </pc:sldMkLst>
      </pc:sldChg>
      <pc:sldChg chg="del">
        <pc:chgData name="DIBYARANJAN DAS" userId="6b2f0571208c5e4b" providerId="LiveId" clId="{7B11A8E1-F190-4BD5-81A2-1187B7C6A9B0}" dt="2024-09-21T07:30:00.939" v="2719" actId="2696"/>
        <pc:sldMkLst>
          <pc:docMk/>
          <pc:sldMk cId="0" sldId="296"/>
        </pc:sldMkLst>
      </pc:sldChg>
      <pc:sldChg chg="del">
        <pc:chgData name="DIBYARANJAN DAS" userId="6b2f0571208c5e4b" providerId="LiveId" clId="{7B11A8E1-F190-4BD5-81A2-1187B7C6A9B0}" dt="2024-09-21T07:29:58.774" v="2718" actId="2696"/>
        <pc:sldMkLst>
          <pc:docMk/>
          <pc:sldMk cId="0" sldId="297"/>
        </pc:sldMkLst>
      </pc:sldChg>
      <pc:sldChg chg="del">
        <pc:chgData name="DIBYARANJAN DAS" userId="6b2f0571208c5e4b" providerId="LiveId" clId="{7B11A8E1-F190-4BD5-81A2-1187B7C6A9B0}" dt="2024-09-21T07:29:55.965" v="2717" actId="2696"/>
        <pc:sldMkLst>
          <pc:docMk/>
          <pc:sldMk cId="0" sldId="298"/>
        </pc:sldMkLst>
      </pc:sldChg>
      <pc:sldChg chg="del">
        <pc:chgData name="DIBYARANJAN DAS" userId="6b2f0571208c5e4b" providerId="LiveId" clId="{7B11A8E1-F190-4BD5-81A2-1187B7C6A9B0}" dt="2024-09-21T07:29:53.144" v="2716" actId="2696"/>
        <pc:sldMkLst>
          <pc:docMk/>
          <pc:sldMk cId="0" sldId="299"/>
        </pc:sldMkLst>
      </pc:sldChg>
      <pc:sldChg chg="del">
        <pc:chgData name="DIBYARANJAN DAS" userId="6b2f0571208c5e4b" providerId="LiveId" clId="{7B11A8E1-F190-4BD5-81A2-1187B7C6A9B0}" dt="2024-09-21T07:29:50.962" v="2715" actId="2696"/>
        <pc:sldMkLst>
          <pc:docMk/>
          <pc:sldMk cId="0" sldId="300"/>
        </pc:sldMkLst>
      </pc:sldChg>
      <pc:sldChg chg="del">
        <pc:chgData name="DIBYARANJAN DAS" userId="6b2f0571208c5e4b" providerId="LiveId" clId="{7B11A8E1-F190-4BD5-81A2-1187B7C6A9B0}" dt="2024-09-21T07:29:49.032" v="2714" actId="2696"/>
        <pc:sldMkLst>
          <pc:docMk/>
          <pc:sldMk cId="0" sldId="301"/>
        </pc:sldMkLst>
      </pc:sldChg>
      <pc:sldChg chg="del">
        <pc:chgData name="DIBYARANJAN DAS" userId="6b2f0571208c5e4b" providerId="LiveId" clId="{7B11A8E1-F190-4BD5-81A2-1187B7C6A9B0}" dt="2024-09-21T07:29:47.008" v="2713" actId="2696"/>
        <pc:sldMkLst>
          <pc:docMk/>
          <pc:sldMk cId="0" sldId="302"/>
        </pc:sldMkLst>
      </pc:sldChg>
      <pc:sldChg chg="del">
        <pc:chgData name="DIBYARANJAN DAS" userId="6b2f0571208c5e4b" providerId="LiveId" clId="{7B11A8E1-F190-4BD5-81A2-1187B7C6A9B0}" dt="2024-09-21T07:29:43.935" v="2712" actId="2696"/>
        <pc:sldMkLst>
          <pc:docMk/>
          <pc:sldMk cId="0" sldId="303"/>
        </pc:sldMkLst>
      </pc:sldChg>
      <pc:sldChg chg="del">
        <pc:chgData name="DIBYARANJAN DAS" userId="6b2f0571208c5e4b" providerId="LiveId" clId="{7B11A8E1-F190-4BD5-81A2-1187B7C6A9B0}" dt="2024-09-21T07:29:41.501" v="2711" actId="2696"/>
        <pc:sldMkLst>
          <pc:docMk/>
          <pc:sldMk cId="0" sldId="304"/>
        </pc:sldMkLst>
      </pc:sldChg>
      <pc:sldMasterChg chg="delSldLayout">
        <pc:chgData name="DIBYARANJAN DAS" userId="6b2f0571208c5e4b" providerId="LiveId" clId="{7B11A8E1-F190-4BD5-81A2-1187B7C6A9B0}" dt="2024-09-21T07:30:20.676" v="2728" actId="2696"/>
        <pc:sldMasterMkLst>
          <pc:docMk/>
          <pc:sldMasterMk cId="0" sldId="2147483683"/>
        </pc:sldMasterMkLst>
        <pc:sldLayoutChg chg="del">
          <pc:chgData name="DIBYARANJAN DAS" userId="6b2f0571208c5e4b" providerId="LiveId" clId="{7B11A8E1-F190-4BD5-81A2-1187B7C6A9B0}" dt="2024-09-21T07:29:13.640" v="2703" actId="2696"/>
          <pc:sldLayoutMkLst>
            <pc:docMk/>
            <pc:sldMasterMk cId="0" sldId="2147483683"/>
            <pc:sldLayoutMk cId="0" sldId="2147483652"/>
          </pc:sldLayoutMkLst>
        </pc:sldLayoutChg>
        <pc:sldLayoutChg chg="del">
          <pc:chgData name="DIBYARANJAN DAS" userId="6b2f0571208c5e4b" providerId="LiveId" clId="{7B11A8E1-F190-4BD5-81A2-1187B7C6A9B0}" dt="2024-09-21T07:29:25.644" v="2705" actId="2696"/>
          <pc:sldLayoutMkLst>
            <pc:docMk/>
            <pc:sldMasterMk cId="0" sldId="2147483683"/>
            <pc:sldLayoutMk cId="0" sldId="2147483655"/>
          </pc:sldLayoutMkLst>
        </pc:sldLayoutChg>
        <pc:sldLayoutChg chg="del">
          <pc:chgData name="DIBYARANJAN DAS" userId="6b2f0571208c5e4b" providerId="LiveId" clId="{7B11A8E1-F190-4BD5-81A2-1187B7C6A9B0}" dt="2024-09-21T07:29:06.017" v="2700" actId="2696"/>
          <pc:sldLayoutMkLst>
            <pc:docMk/>
            <pc:sldMasterMk cId="0" sldId="2147483683"/>
            <pc:sldLayoutMk cId="0" sldId="2147483666"/>
          </pc:sldLayoutMkLst>
        </pc:sldLayoutChg>
        <pc:sldLayoutChg chg="del">
          <pc:chgData name="DIBYARANJAN DAS" userId="6b2f0571208c5e4b" providerId="LiveId" clId="{7B11A8E1-F190-4BD5-81A2-1187B7C6A9B0}" dt="2024-09-21T07:19:11.091" v="2419" actId="2696"/>
          <pc:sldLayoutMkLst>
            <pc:docMk/>
            <pc:sldMasterMk cId="0" sldId="2147483683"/>
            <pc:sldLayoutMk cId="0" sldId="2147483668"/>
          </pc:sldLayoutMkLst>
        </pc:sldLayoutChg>
        <pc:sldLayoutChg chg="del">
          <pc:chgData name="DIBYARANJAN DAS" userId="6b2f0571208c5e4b" providerId="LiveId" clId="{7B11A8E1-F190-4BD5-81A2-1187B7C6A9B0}" dt="2024-09-21T07:29:08.409" v="2701" actId="2696"/>
          <pc:sldLayoutMkLst>
            <pc:docMk/>
            <pc:sldMasterMk cId="0" sldId="2147483683"/>
            <pc:sldLayoutMk cId="0" sldId="2147483671"/>
          </pc:sldLayoutMkLst>
        </pc:sldLayoutChg>
        <pc:sldLayoutChg chg="del">
          <pc:chgData name="DIBYARANJAN DAS" userId="6b2f0571208c5e4b" providerId="LiveId" clId="{7B11A8E1-F190-4BD5-81A2-1187B7C6A9B0}" dt="2024-09-21T07:29:10.617" v="2702" actId="2696"/>
          <pc:sldLayoutMkLst>
            <pc:docMk/>
            <pc:sldMasterMk cId="0" sldId="2147483683"/>
            <pc:sldLayoutMk cId="0" sldId="2147483672"/>
          </pc:sldLayoutMkLst>
        </pc:sldLayoutChg>
        <pc:sldLayoutChg chg="del">
          <pc:chgData name="DIBYARANJAN DAS" userId="6b2f0571208c5e4b" providerId="LiveId" clId="{7B11A8E1-F190-4BD5-81A2-1187B7C6A9B0}" dt="2024-09-21T07:29:23.239" v="2704" actId="2696"/>
          <pc:sldLayoutMkLst>
            <pc:docMk/>
            <pc:sldMasterMk cId="0" sldId="2147483683"/>
            <pc:sldLayoutMk cId="0" sldId="2147483673"/>
          </pc:sldLayoutMkLst>
        </pc:sldLayoutChg>
        <pc:sldLayoutChg chg="del">
          <pc:chgData name="DIBYARANJAN DAS" userId="6b2f0571208c5e4b" providerId="LiveId" clId="{7B11A8E1-F190-4BD5-81A2-1187B7C6A9B0}" dt="2024-09-21T07:29:28.622" v="2706" actId="2696"/>
          <pc:sldLayoutMkLst>
            <pc:docMk/>
            <pc:sldMasterMk cId="0" sldId="2147483683"/>
            <pc:sldLayoutMk cId="0" sldId="2147483675"/>
          </pc:sldLayoutMkLst>
        </pc:sldLayoutChg>
        <pc:sldLayoutChg chg="del">
          <pc:chgData name="DIBYARANJAN DAS" userId="6b2f0571208c5e4b" providerId="LiveId" clId="{7B11A8E1-F190-4BD5-81A2-1187B7C6A9B0}" dt="2024-09-21T07:29:30.624" v="2707" actId="2696"/>
          <pc:sldLayoutMkLst>
            <pc:docMk/>
            <pc:sldMasterMk cId="0" sldId="2147483683"/>
            <pc:sldLayoutMk cId="0" sldId="2147483677"/>
          </pc:sldLayoutMkLst>
        </pc:sldLayoutChg>
        <pc:sldLayoutChg chg="del">
          <pc:chgData name="DIBYARANJAN DAS" userId="6b2f0571208c5e4b" providerId="LiveId" clId="{7B11A8E1-F190-4BD5-81A2-1187B7C6A9B0}" dt="2024-09-21T07:29:32.715" v="2708" actId="2696"/>
          <pc:sldLayoutMkLst>
            <pc:docMk/>
            <pc:sldMasterMk cId="0" sldId="2147483683"/>
            <pc:sldLayoutMk cId="0" sldId="2147483678"/>
          </pc:sldLayoutMkLst>
        </pc:sldLayoutChg>
        <pc:sldLayoutChg chg="del">
          <pc:chgData name="DIBYARANJAN DAS" userId="6b2f0571208c5e4b" providerId="LiveId" clId="{7B11A8E1-F190-4BD5-81A2-1187B7C6A9B0}" dt="2024-09-21T07:29:34.931" v="2709" actId="2696"/>
          <pc:sldLayoutMkLst>
            <pc:docMk/>
            <pc:sldMasterMk cId="0" sldId="2147483683"/>
            <pc:sldLayoutMk cId="0" sldId="2147483679"/>
          </pc:sldLayoutMkLst>
        </pc:sldLayoutChg>
        <pc:sldLayoutChg chg="del">
          <pc:chgData name="DIBYARANJAN DAS" userId="6b2f0571208c5e4b" providerId="LiveId" clId="{7B11A8E1-F190-4BD5-81A2-1187B7C6A9B0}" dt="2024-09-21T07:30:20.676" v="2728" actId="2696"/>
          <pc:sldLayoutMkLst>
            <pc:docMk/>
            <pc:sldMasterMk cId="0" sldId="2147483683"/>
            <pc:sldLayoutMk cId="0" sldId="2147483680"/>
          </pc:sldLayoutMkLst>
        </pc:sldLayoutChg>
        <pc:sldLayoutChg chg="del">
          <pc:chgData name="DIBYARANJAN DAS" userId="6b2f0571208c5e4b" providerId="LiveId" clId="{7B11A8E1-F190-4BD5-81A2-1187B7C6A9B0}" dt="2024-09-21T07:29:37.409" v="2710" actId="2696"/>
          <pc:sldLayoutMkLst>
            <pc:docMk/>
            <pc:sldMasterMk cId="0" sldId="2147483683"/>
            <pc:sldLayoutMk cId="0" sldId="2147483681"/>
          </pc:sldLayoutMkLst>
        </pc:sldLayoutChg>
      </pc:sldMasterChg>
      <pc:sldMasterChg chg="del delSldLayout">
        <pc:chgData name="DIBYARANJAN DAS" userId="6b2f0571208c5e4b" providerId="LiveId" clId="{7B11A8E1-F190-4BD5-81A2-1187B7C6A9B0}" dt="2024-09-21T07:30:17.510" v="2727" actId="2696"/>
        <pc:sldMasterMkLst>
          <pc:docMk/>
          <pc:sldMasterMk cId="0" sldId="2147483684"/>
        </pc:sldMasterMkLst>
        <pc:sldLayoutChg chg="del">
          <pc:chgData name="DIBYARANJAN DAS" userId="6b2f0571208c5e4b" providerId="LiveId" clId="{7B11A8E1-F190-4BD5-81A2-1187B7C6A9B0}" dt="2024-09-21T07:30:17.510" v="2727" actId="2696"/>
          <pc:sldLayoutMkLst>
            <pc:docMk/>
            <pc:sldMasterMk cId="0" sldId="2147483684"/>
            <pc:sldLayoutMk cId="0" sldId="214748368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7f9262ee2f_0_26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f9262ee2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f9262ee2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7f9262ee2f_0_26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7f9262ee2f_0_26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7f9262ee2f_0_26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7f9262ee2f_0_26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6" name="Google Shape;2126;g7f9262ee2f_0_26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7" r:id="rId17"/>
    <p:sldLayoutId id="2147483669" r:id="rId18"/>
    <p:sldLayoutId id="2147483670" r:id="rId19"/>
    <p:sldLayoutId id="2147483674" r:id="rId20"/>
    <p:sldLayoutId id="2147483676"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eeksforgeeks.org/supervised-unsupervised-learning" TargetMode="External"/><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28.png"/><Relationship Id="rId4" Type="http://schemas.openxmlformats.org/officeDocument/2006/relationships/hyperlink" Target="https://www.geeksforgeeks.org/data-mini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17.jpeg"/><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37744" y="245709"/>
            <a:ext cx="8302752" cy="1267966"/>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u="sng" dirty="0">
                <a:solidFill>
                  <a:schemeClr val="bg1"/>
                </a:solidFill>
                <a:latin typeface="Microsoft JhengHei UI" panose="020B0604030504040204" pitchFamily="34" charset="-120"/>
                <a:ea typeface="Microsoft JhengHei UI" panose="020B0604030504040204" pitchFamily="34" charset="-120"/>
              </a:rPr>
              <a:t>Iris flower Classification using </a:t>
            </a:r>
            <a:r>
              <a:rPr lang="en-US" u="sng" dirty="0" err="1">
                <a:solidFill>
                  <a:schemeClr val="bg1"/>
                </a:solidFill>
                <a:latin typeface="Microsoft JhengHei UI" panose="020B0604030504040204" pitchFamily="34" charset="-120"/>
                <a:ea typeface="Microsoft JhengHei UI" panose="020B0604030504040204" pitchFamily="34" charset="-120"/>
              </a:rPr>
              <a:t>Tkinter</a:t>
            </a:r>
            <a:endParaRPr lang="en-US" u="sng" dirty="0">
              <a:solidFill>
                <a:schemeClr val="bg1"/>
              </a:solidFill>
              <a:latin typeface="Microsoft JhengHei UI" panose="020B0604030504040204" pitchFamily="34" charset="-120"/>
              <a:ea typeface="Microsoft JhengHei UI" panose="020B0604030504040204" pitchFamily="34" charset="-120"/>
            </a:endParaRPr>
          </a:p>
        </p:txBody>
      </p:sp>
      <p:sp>
        <p:nvSpPr>
          <p:cNvPr id="163" name="Google Shape;163;p38"/>
          <p:cNvSpPr txBox="1">
            <a:spLocks noGrp="1"/>
          </p:cNvSpPr>
          <p:nvPr>
            <p:ph type="subTitle" idx="1"/>
          </p:nvPr>
        </p:nvSpPr>
        <p:spPr>
          <a:xfrm>
            <a:off x="5307980" y="4651026"/>
            <a:ext cx="3761679"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GUIDED BY PYTHONSOFTLLP</a:t>
            </a:r>
            <a:endParaRPr dirty="0"/>
          </a:p>
        </p:txBody>
      </p:sp>
      <p:sp>
        <p:nvSpPr>
          <p:cNvPr id="164" name="Google Shape;164;p38"/>
          <p:cNvSpPr txBox="1">
            <a:spLocks noGrp="1"/>
          </p:cNvSpPr>
          <p:nvPr>
            <p:ph type="ctrTitle"/>
          </p:nvPr>
        </p:nvSpPr>
        <p:spPr>
          <a:xfrm>
            <a:off x="2682861" y="1947770"/>
            <a:ext cx="3260700" cy="1609545"/>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Presented BY</a:t>
            </a:r>
            <a:br>
              <a:rPr lang="en" sz="2200" b="0" dirty="0">
                <a:latin typeface="Montserrat ExtraLight"/>
                <a:ea typeface="Montserrat ExtraLight"/>
                <a:cs typeface="Montserrat ExtraLight"/>
                <a:sym typeface="Montserrat ExtraLight"/>
              </a:rPr>
            </a:br>
            <a:r>
              <a:rPr lang="en" sz="2200" b="0" dirty="0">
                <a:latin typeface="Montserrat ExtraLight"/>
                <a:ea typeface="Montserrat ExtraLight"/>
                <a:cs typeface="Montserrat ExtraLight"/>
                <a:sym typeface="Montserrat ExtraLight"/>
              </a:rPr>
              <a:t>Dibyaranjan Das</a:t>
            </a:r>
            <a:br>
              <a:rPr lang="en" sz="2200" b="0" dirty="0">
                <a:latin typeface="Montserrat ExtraLight"/>
                <a:ea typeface="Montserrat ExtraLight"/>
                <a:cs typeface="Montserrat ExtraLight"/>
                <a:sym typeface="Montserrat ExtraLight"/>
              </a:rPr>
            </a:br>
            <a:r>
              <a:rPr lang="en" sz="2200" b="0" dirty="0">
                <a:latin typeface="Montserrat ExtraLight"/>
                <a:ea typeface="Montserrat ExtraLight"/>
                <a:cs typeface="Montserrat ExtraLight"/>
                <a:sym typeface="Montserrat ExtraLight"/>
              </a:rPr>
              <a:t>B</a:t>
            </a:r>
            <a:r>
              <a:rPr lang="en-IN" sz="2200" b="0" dirty="0">
                <a:latin typeface="Montserrat ExtraLight"/>
                <a:ea typeface="Montserrat ExtraLight"/>
                <a:cs typeface="Montserrat ExtraLight"/>
                <a:sym typeface="Montserrat ExtraLight"/>
              </a:rPr>
              <a:t>t</a:t>
            </a:r>
            <a:r>
              <a:rPr lang="en" sz="2200" b="0" dirty="0">
                <a:latin typeface="Montserrat ExtraLight"/>
                <a:ea typeface="Montserrat ExtraLight"/>
                <a:cs typeface="Montserrat ExtraLight"/>
                <a:sym typeface="Montserrat ExtraLight"/>
              </a:rPr>
              <a:t>ech(CSE)</a:t>
            </a:r>
            <a:br>
              <a:rPr lang="en" sz="2200" b="0" dirty="0">
                <a:latin typeface="Montserrat ExtraLight"/>
                <a:ea typeface="Montserrat ExtraLight"/>
                <a:cs typeface="Montserrat ExtraLight"/>
                <a:sym typeface="Montserrat ExtraLight"/>
              </a:rPr>
            </a:br>
            <a:r>
              <a:rPr lang="en" sz="2200" b="0" dirty="0">
                <a:latin typeface="Montserrat ExtraLight"/>
                <a:ea typeface="Montserrat ExtraLight"/>
                <a:cs typeface="Montserrat ExtraLight"/>
                <a:sym typeface="Montserrat ExtraLight"/>
              </a:rPr>
              <a:t>2321322053</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021535" y="246578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193950" y="95593"/>
            <a:ext cx="3036929" cy="5483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Model creation -:</a:t>
            </a:r>
            <a:endParaRPr dirty="0"/>
          </a:p>
        </p:txBody>
      </p:sp>
      <p:cxnSp>
        <p:nvCxnSpPr>
          <p:cNvPr id="234" name="Google Shape;234;p46"/>
          <p:cNvCxnSpPr/>
          <p:nvPr/>
        </p:nvCxnSpPr>
        <p:spPr>
          <a:xfrm>
            <a:off x="193951" y="64399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5" name="Google Shape;235;p46"/>
          <p:cNvSpPr txBox="1">
            <a:spLocks noGrp="1"/>
          </p:cNvSpPr>
          <p:nvPr>
            <p:ph type="title"/>
          </p:nvPr>
        </p:nvSpPr>
        <p:spPr>
          <a:xfrm>
            <a:off x="100080" y="918191"/>
            <a:ext cx="3963739"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*Creating knn model KNN for trainning.</a:t>
            </a:r>
            <a:endParaRPr dirty="0"/>
          </a:p>
        </p:txBody>
      </p:sp>
      <p:sp>
        <p:nvSpPr>
          <p:cNvPr id="236" name="Google Shape;236;p46"/>
          <p:cNvSpPr txBox="1">
            <a:spLocks noGrp="1"/>
          </p:cNvSpPr>
          <p:nvPr>
            <p:ph type="subTitle" idx="1"/>
          </p:nvPr>
        </p:nvSpPr>
        <p:spPr>
          <a:xfrm>
            <a:off x="380973" y="1466590"/>
            <a:ext cx="4699210" cy="19223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dirty="0">
                <a:solidFill>
                  <a:schemeClr val="accent2">
                    <a:lumMod val="20000"/>
                    <a:lumOff val="80000"/>
                  </a:schemeClr>
                </a:solidFill>
                <a:effectLst/>
                <a:latin typeface="Nunito" pitchFamily="2" charset="0"/>
              </a:rPr>
              <a:t>-:  KNN is one of the most basic yet essential classification algorithms in machine learning. It belongs to the </a:t>
            </a:r>
            <a:r>
              <a:rPr lang="en-US" sz="1800" b="0" i="0" u="sng" dirty="0">
                <a:solidFill>
                  <a:schemeClr val="accent2">
                    <a:lumMod val="20000"/>
                    <a:lumOff val="80000"/>
                  </a:schemeClr>
                </a:solidFill>
                <a:effectLst/>
                <a:latin typeface="Nunito" pitchFamily="2" charset="0"/>
                <a:hlinkClick r:id="rId3"/>
              </a:rPr>
              <a:t>supervised learning</a:t>
            </a:r>
            <a:r>
              <a:rPr lang="en-US" sz="1800" b="0" i="0" dirty="0">
                <a:solidFill>
                  <a:schemeClr val="accent2">
                    <a:lumMod val="20000"/>
                    <a:lumOff val="80000"/>
                  </a:schemeClr>
                </a:solidFill>
                <a:effectLst/>
                <a:latin typeface="Nunito" pitchFamily="2" charset="0"/>
              </a:rPr>
              <a:t> domain and finds intense application in pattern recognition, </a:t>
            </a:r>
            <a:r>
              <a:rPr lang="en-US" sz="1800" b="0" i="0" u="sng" dirty="0">
                <a:solidFill>
                  <a:schemeClr val="accent2">
                    <a:lumMod val="20000"/>
                    <a:lumOff val="80000"/>
                  </a:schemeClr>
                </a:solidFill>
                <a:effectLst/>
                <a:latin typeface="Nunito" pitchFamily="2" charset="0"/>
                <a:hlinkClick r:id="rId4"/>
              </a:rPr>
              <a:t>data mining</a:t>
            </a:r>
            <a:r>
              <a:rPr lang="en-US" sz="1800" b="0" i="0" dirty="0">
                <a:solidFill>
                  <a:schemeClr val="accent2">
                    <a:lumMod val="20000"/>
                    <a:lumOff val="80000"/>
                  </a:schemeClr>
                </a:solidFill>
                <a:effectLst/>
                <a:latin typeface="Nunito" pitchFamily="2" charset="0"/>
              </a:rPr>
              <a:t>, and intrusion detection.</a:t>
            </a:r>
          </a:p>
          <a:p>
            <a:pPr marL="0" lvl="0" indent="0" algn="l" rtl="0">
              <a:spcBef>
                <a:spcPts val="0"/>
              </a:spcBef>
              <a:spcAft>
                <a:spcPts val="0"/>
              </a:spcAft>
              <a:buNone/>
            </a:pPr>
            <a:endParaRPr lang="en-US" sz="1800" dirty="0">
              <a:solidFill>
                <a:schemeClr val="accent2">
                  <a:lumMod val="20000"/>
                  <a:lumOff val="80000"/>
                </a:schemeClr>
              </a:solidFill>
              <a:latin typeface="Nunito" pitchFamily="2" charset="0"/>
            </a:endParaRPr>
          </a:p>
          <a:p>
            <a:pPr marL="0" lvl="0" indent="0" algn="l" rtl="0">
              <a:spcBef>
                <a:spcPts val="0"/>
              </a:spcBef>
              <a:spcAft>
                <a:spcPts val="0"/>
              </a:spcAft>
              <a:buNone/>
            </a:pPr>
            <a:r>
              <a:rPr lang="en-US" sz="2000" dirty="0">
                <a:solidFill>
                  <a:schemeClr val="accent2">
                    <a:lumMod val="20000"/>
                    <a:lumOff val="80000"/>
                  </a:schemeClr>
                </a:solidFill>
                <a:latin typeface="Nunito" pitchFamily="2" charset="0"/>
              </a:rPr>
              <a:t>-: predict the 5 </a:t>
            </a:r>
            <a:r>
              <a:rPr lang="en-US" sz="2000" dirty="0" err="1">
                <a:solidFill>
                  <a:schemeClr val="accent2">
                    <a:lumMod val="20000"/>
                    <a:lumOff val="80000"/>
                  </a:schemeClr>
                </a:solidFill>
                <a:latin typeface="Nunito" pitchFamily="2" charset="0"/>
              </a:rPr>
              <a:t>neighbour</a:t>
            </a:r>
            <a:r>
              <a:rPr lang="en-US" sz="2000" dirty="0">
                <a:solidFill>
                  <a:schemeClr val="accent2">
                    <a:lumMod val="20000"/>
                    <a:lumOff val="80000"/>
                  </a:schemeClr>
                </a:solidFill>
                <a:latin typeface="Nunito" pitchFamily="2" charset="0"/>
              </a:rPr>
              <a:t> data using the K </a:t>
            </a:r>
            <a:r>
              <a:rPr lang="en-US" sz="2000" dirty="0" err="1">
                <a:solidFill>
                  <a:schemeClr val="accent2">
                    <a:lumMod val="20000"/>
                    <a:lumOff val="80000"/>
                  </a:schemeClr>
                </a:solidFill>
                <a:latin typeface="Nunito" pitchFamily="2" charset="0"/>
              </a:rPr>
              <a:t>neighbours</a:t>
            </a:r>
            <a:r>
              <a:rPr lang="en-US" sz="2000" dirty="0">
                <a:solidFill>
                  <a:schemeClr val="accent2">
                    <a:lumMod val="20000"/>
                    <a:lumOff val="80000"/>
                  </a:schemeClr>
                </a:solidFill>
                <a:latin typeface="Nunito" pitchFamily="2" charset="0"/>
              </a:rPr>
              <a:t> </a:t>
            </a:r>
            <a:r>
              <a:rPr lang="en-US" sz="2000" dirty="0" err="1">
                <a:solidFill>
                  <a:schemeClr val="accent2">
                    <a:lumMod val="20000"/>
                    <a:lumOff val="80000"/>
                  </a:schemeClr>
                </a:solidFill>
                <a:latin typeface="Nunito" pitchFamily="2" charset="0"/>
              </a:rPr>
              <a:t>algorithim</a:t>
            </a:r>
            <a:r>
              <a:rPr lang="en-US" sz="2000" dirty="0">
                <a:solidFill>
                  <a:schemeClr val="accent2">
                    <a:lumMod val="20000"/>
                    <a:lumOff val="80000"/>
                  </a:schemeClr>
                </a:solidFill>
                <a:latin typeface="Nunito" pitchFamily="2" charset="0"/>
              </a:rPr>
              <a:t> and training the  120 flower  data</a:t>
            </a:r>
            <a:r>
              <a:rPr lang="en-US" sz="1800" b="0" i="0" dirty="0">
                <a:solidFill>
                  <a:schemeClr val="accent2">
                    <a:lumMod val="20000"/>
                    <a:lumOff val="80000"/>
                  </a:schemeClr>
                </a:solidFill>
                <a:effectLst/>
                <a:latin typeface="Nunito" pitchFamily="2" charset="0"/>
              </a:rPr>
              <a:t>.</a:t>
            </a:r>
            <a:endParaRPr sz="1800" dirty="0">
              <a:solidFill>
                <a:schemeClr val="accent2">
                  <a:lumMod val="20000"/>
                  <a:lumOff val="80000"/>
                </a:schemeClr>
              </a:solidFill>
            </a:endParaRPr>
          </a:p>
        </p:txBody>
      </p: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a:extLst>
              <a:ext uri="{FF2B5EF4-FFF2-40B4-BE49-F238E27FC236}">
                <a16:creationId xmlns:a16="http://schemas.microsoft.com/office/drawing/2014/main" id="{83B21B53-F48F-A0D9-9F9D-C315E150744E}"/>
              </a:ext>
            </a:extLst>
          </p:cNvPr>
          <p:cNvPicPr>
            <a:picLocks noChangeAspect="1"/>
          </p:cNvPicPr>
          <p:nvPr/>
        </p:nvPicPr>
        <p:blipFill>
          <a:blip r:embed="rId5"/>
          <a:stretch>
            <a:fillRect/>
          </a:stretch>
        </p:blipFill>
        <p:spPr>
          <a:xfrm>
            <a:off x="4712011" y="778850"/>
            <a:ext cx="4399862" cy="32977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0"/>
          <p:cNvSpPr txBox="1">
            <a:spLocks noGrp="1"/>
          </p:cNvSpPr>
          <p:nvPr>
            <p:ph type="title"/>
          </p:nvPr>
        </p:nvSpPr>
        <p:spPr>
          <a:xfrm>
            <a:off x="85344" y="91457"/>
            <a:ext cx="3048284" cy="5735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Creation -:</a:t>
            </a:r>
            <a:endParaRPr dirty="0"/>
          </a:p>
        </p:txBody>
      </p:sp>
      <p:cxnSp>
        <p:nvCxnSpPr>
          <p:cNvPr id="281" name="Google Shape;281;p50"/>
          <p:cNvCxnSpPr/>
          <p:nvPr/>
        </p:nvCxnSpPr>
        <p:spPr>
          <a:xfrm>
            <a:off x="179360" y="66505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TextBox 1">
            <a:extLst>
              <a:ext uri="{FF2B5EF4-FFF2-40B4-BE49-F238E27FC236}">
                <a16:creationId xmlns:a16="http://schemas.microsoft.com/office/drawing/2014/main" id="{7E2ABF94-7AB1-D959-6116-10F985611D15}"/>
              </a:ext>
            </a:extLst>
          </p:cNvPr>
          <p:cNvSpPr txBox="1"/>
          <p:nvPr/>
        </p:nvSpPr>
        <p:spPr>
          <a:xfrm>
            <a:off x="0" y="853442"/>
            <a:ext cx="4876800" cy="2308324"/>
          </a:xfrm>
          <a:prstGeom prst="rect">
            <a:avLst/>
          </a:prstGeom>
          <a:noFill/>
        </p:spPr>
        <p:txBody>
          <a:bodyPr wrap="square" rtlCol="0">
            <a:spAutoFit/>
          </a:bodyPr>
          <a:lstStyle/>
          <a:p>
            <a:pPr marL="285750" indent="-285750">
              <a:buFont typeface="Arial" panose="020B0604020202020204" pitchFamily="34" charset="0"/>
              <a:buChar char="•"/>
            </a:pPr>
            <a:r>
              <a:rPr lang="en" sz="1800" b="1" dirty="0">
                <a:solidFill>
                  <a:schemeClr val="accent2">
                    <a:lumMod val="20000"/>
                    <a:lumOff val="80000"/>
                  </a:schemeClr>
                </a:solidFill>
              </a:rPr>
              <a:t>Implement the Knn Model    ---:</a:t>
            </a:r>
          </a:p>
          <a:p>
            <a:pPr marL="285750" indent="-285750">
              <a:buFont typeface="Arial" panose="020B0604020202020204" pitchFamily="34" charset="0"/>
              <a:buChar char="•"/>
            </a:pPr>
            <a:endParaRPr lang="en-US" sz="1800" b="0" i="0" dirty="0">
              <a:solidFill>
                <a:srgbClr val="CED6DD"/>
              </a:solidFill>
              <a:effectLst/>
              <a:latin typeface="-apple-system"/>
            </a:endParaRPr>
          </a:p>
          <a:p>
            <a:pPr marL="285750" indent="-285750">
              <a:buFont typeface="Arial" panose="020B0604020202020204" pitchFamily="34" charset="0"/>
              <a:buChar char="•"/>
            </a:pPr>
            <a:r>
              <a:rPr lang="en-US" sz="1800" b="0" i="0" dirty="0">
                <a:solidFill>
                  <a:srgbClr val="CED6DD"/>
                </a:solidFill>
                <a:effectLst/>
                <a:latin typeface="-apple-system"/>
              </a:rPr>
              <a:t>In multilabel classification, this function computes subset accuracy: the set of labels predicted for a sample must </a:t>
            </a:r>
            <a:r>
              <a:rPr lang="en-US" sz="1800" b="0" i="1" dirty="0">
                <a:solidFill>
                  <a:srgbClr val="CED6DD"/>
                </a:solidFill>
                <a:effectLst/>
                <a:latin typeface="-apple-system"/>
              </a:rPr>
              <a:t>exactly</a:t>
            </a:r>
            <a:r>
              <a:rPr lang="en-US" sz="1800" b="0" i="0" dirty="0">
                <a:solidFill>
                  <a:srgbClr val="CED6DD"/>
                </a:solidFill>
                <a:effectLst/>
                <a:latin typeface="-apple-system"/>
              </a:rPr>
              <a:t> match the corresponding set of labels in </a:t>
            </a:r>
            <a:r>
              <a:rPr lang="en-US" sz="1800" b="0" i="0" dirty="0" err="1">
                <a:solidFill>
                  <a:srgbClr val="CED6DD"/>
                </a:solidFill>
                <a:effectLst/>
                <a:latin typeface="-apple-system"/>
              </a:rPr>
              <a:t>y_</a:t>
            </a:r>
            <a:r>
              <a:rPr lang="en-US" sz="1800" dirty="0" err="1">
                <a:solidFill>
                  <a:srgbClr val="CED6DD"/>
                </a:solidFill>
                <a:latin typeface="-apple-system"/>
              </a:rPr>
              <a:t>pred_knn</a:t>
            </a:r>
            <a:r>
              <a:rPr lang="en-US" sz="1800" b="0" i="0" dirty="0">
                <a:solidFill>
                  <a:srgbClr val="CED6DD"/>
                </a:solidFill>
                <a:effectLst/>
                <a:latin typeface="-apple-system"/>
              </a:rPr>
              <a:t>.</a:t>
            </a:r>
          </a:p>
          <a:p>
            <a:pPr marL="285750" indent="-285750">
              <a:buFont typeface="Arial" panose="020B0604020202020204" pitchFamily="34" charset="0"/>
              <a:buChar char="•"/>
            </a:pPr>
            <a:r>
              <a:rPr lang="en-US" sz="1800" dirty="0">
                <a:solidFill>
                  <a:srgbClr val="CED6DD"/>
                </a:solidFill>
                <a:latin typeface="-apple-system"/>
              </a:rPr>
              <a:t>*  Here showing the accuracy of </a:t>
            </a:r>
            <a:r>
              <a:rPr lang="en-US" sz="1800" dirty="0" err="1">
                <a:solidFill>
                  <a:srgbClr val="CED6DD"/>
                </a:solidFill>
                <a:latin typeface="-apple-system"/>
              </a:rPr>
              <a:t>Knn</a:t>
            </a:r>
            <a:r>
              <a:rPr lang="en-US" sz="1800" dirty="0">
                <a:solidFill>
                  <a:srgbClr val="CED6DD"/>
                </a:solidFill>
                <a:latin typeface="-apple-system"/>
              </a:rPr>
              <a:t> Model.</a:t>
            </a:r>
          </a:p>
          <a:p>
            <a:pPr marL="285750" indent="-285750">
              <a:buFont typeface="Arial" panose="020B0604020202020204" pitchFamily="34" charset="0"/>
              <a:buChar char="•"/>
            </a:pPr>
            <a:r>
              <a:rPr lang="en-US" sz="1800" dirty="0">
                <a:solidFill>
                  <a:srgbClr val="CED6DD"/>
                </a:solidFill>
                <a:latin typeface="-apple-system"/>
              </a:rPr>
              <a:t>*  Accuracy in </a:t>
            </a:r>
            <a:r>
              <a:rPr lang="en-US" sz="1800" dirty="0" err="1">
                <a:solidFill>
                  <a:srgbClr val="CED6DD"/>
                </a:solidFill>
                <a:latin typeface="-apple-system"/>
              </a:rPr>
              <a:t>knn</a:t>
            </a:r>
            <a:r>
              <a:rPr lang="en-US" sz="1800" dirty="0">
                <a:solidFill>
                  <a:srgbClr val="CED6DD"/>
                </a:solidFill>
                <a:latin typeface="-apple-system"/>
              </a:rPr>
              <a:t> model is 93.33%</a:t>
            </a:r>
            <a:endParaRPr lang="en-IN" sz="1800" dirty="0">
              <a:solidFill>
                <a:schemeClr val="accent2">
                  <a:lumMod val="20000"/>
                  <a:lumOff val="80000"/>
                </a:schemeClr>
              </a:solidFill>
            </a:endParaRPr>
          </a:p>
        </p:txBody>
      </p:sp>
      <p:pic>
        <p:nvPicPr>
          <p:cNvPr id="4" name="Picture 3">
            <a:extLst>
              <a:ext uri="{FF2B5EF4-FFF2-40B4-BE49-F238E27FC236}">
                <a16:creationId xmlns:a16="http://schemas.microsoft.com/office/drawing/2014/main" id="{4B91A302-80DB-18EC-F54C-FEA9706122A8}"/>
              </a:ext>
            </a:extLst>
          </p:cNvPr>
          <p:cNvPicPr>
            <a:picLocks noChangeAspect="1"/>
          </p:cNvPicPr>
          <p:nvPr/>
        </p:nvPicPr>
        <p:blipFill>
          <a:blip r:embed="rId3"/>
          <a:stretch>
            <a:fillRect/>
          </a:stretch>
        </p:blipFill>
        <p:spPr>
          <a:xfrm>
            <a:off x="4754880" y="1073201"/>
            <a:ext cx="4267200" cy="391180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4" name="Google Shape;274;p49"/>
          <p:cNvSpPr txBox="1">
            <a:spLocks noGrp="1"/>
          </p:cNvSpPr>
          <p:nvPr>
            <p:ph type="subTitle" idx="1"/>
          </p:nvPr>
        </p:nvSpPr>
        <p:spPr>
          <a:xfrm>
            <a:off x="0" y="0"/>
            <a:ext cx="4047744" cy="5214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200" b="1" dirty="0"/>
              <a:t>Model Creation -:</a:t>
            </a:r>
            <a:r>
              <a:rPr lang="en-IN" dirty="0"/>
              <a:t>:</a:t>
            </a:r>
            <a:endParaRPr dirty="0"/>
          </a:p>
        </p:txBody>
      </p:sp>
      <p:cxnSp>
        <p:nvCxnSpPr>
          <p:cNvPr id="275" name="Google Shape;275;p49"/>
          <p:cNvCxnSpPr>
            <a:cxnSpLocks/>
          </p:cNvCxnSpPr>
          <p:nvPr/>
        </p:nvCxnSpPr>
        <p:spPr>
          <a:xfrm>
            <a:off x="215652" y="732736"/>
            <a:ext cx="35151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TextBox 5">
            <a:extLst>
              <a:ext uri="{FF2B5EF4-FFF2-40B4-BE49-F238E27FC236}">
                <a16:creationId xmlns:a16="http://schemas.microsoft.com/office/drawing/2014/main" id="{6D7A51CB-8B00-58A0-74A4-1FFE5B115A18}"/>
              </a:ext>
            </a:extLst>
          </p:cNvPr>
          <p:cNvSpPr txBox="1"/>
          <p:nvPr/>
        </p:nvSpPr>
        <p:spPr>
          <a:xfrm>
            <a:off x="-30480" y="944031"/>
            <a:ext cx="5358384" cy="313932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 sz="1800" b="1" i="0" u="none" strike="noStrike" kern="0" cap="none" spc="0" normalizeH="0" baseline="0" noProof="0" dirty="0">
                <a:ln>
                  <a:noFill/>
                </a:ln>
                <a:solidFill>
                  <a:srgbClr val="85D5E6">
                    <a:lumMod val="20000"/>
                    <a:lumOff val="80000"/>
                  </a:srgbClr>
                </a:solidFill>
                <a:effectLst/>
                <a:uLnTx/>
                <a:uFillTx/>
                <a:latin typeface="Arial"/>
                <a:cs typeface="Arial"/>
                <a:sym typeface="Arial"/>
              </a:rPr>
              <a:t>Implement the </a:t>
            </a:r>
            <a:r>
              <a:rPr lang="en" sz="1800" b="1" dirty="0">
                <a:solidFill>
                  <a:srgbClr val="85D5E6">
                    <a:lumMod val="20000"/>
                    <a:lumOff val="80000"/>
                  </a:srgbClr>
                </a:solidFill>
              </a:rPr>
              <a:t>Logistic Regression </a:t>
            </a:r>
            <a:r>
              <a:rPr kumimoji="0" lang="en" sz="1800" b="1" i="0" u="none" strike="noStrike" kern="0" cap="none" spc="0" normalizeH="0" baseline="0" noProof="0" dirty="0">
                <a:ln>
                  <a:noFill/>
                </a:ln>
                <a:solidFill>
                  <a:srgbClr val="85D5E6">
                    <a:lumMod val="20000"/>
                    <a:lumOff val="80000"/>
                  </a:srgbClr>
                </a:solidFill>
                <a:effectLst/>
                <a:uLnTx/>
                <a:uFillTx/>
                <a:latin typeface="Arial"/>
                <a:cs typeface="Arial"/>
                <a:sym typeface="Arial"/>
              </a:rPr>
              <a:t> Model    ---:</a:t>
            </a:r>
          </a:p>
          <a:p>
            <a:pPr rtl="0" fontAlgn="base"/>
            <a:r>
              <a:rPr lang="en-US" sz="1600" b="0" i="0" dirty="0">
                <a:solidFill>
                  <a:schemeClr val="accent2">
                    <a:lumMod val="20000"/>
                    <a:lumOff val="80000"/>
                  </a:schemeClr>
                </a:solidFill>
                <a:effectLst/>
                <a:latin typeface="Nunito" pitchFamily="2" charset="0"/>
              </a:rPr>
              <a:t> *Logistic regression is a statistical algorithm which analyze the relationship between two data factors. The article explores the fundamentals of logistic regression, it’s types and implementations.</a:t>
            </a:r>
          </a:p>
          <a:p>
            <a:pPr marR="0" lvl="0" algn="l" defTabSz="914400" rtl="0" eaLnBrk="1" fontAlgn="auto" latinLnBrk="0" hangingPunct="1">
              <a:lnSpc>
                <a:spcPct val="100000"/>
              </a:lnSpc>
              <a:spcBef>
                <a:spcPts val="0"/>
              </a:spcBef>
              <a:spcAft>
                <a:spcPts val="0"/>
              </a:spcAft>
              <a:buClr>
                <a:srgbClr val="000000"/>
              </a:buClr>
              <a:buSzTx/>
              <a:tabLst/>
              <a:defRPr/>
            </a:pPr>
            <a:endParaRPr lang="en-US" sz="1800" dirty="0">
              <a:solidFill>
                <a:srgbClr val="CED6DD"/>
              </a:solidFill>
              <a:latin typeface="-apple-system"/>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chemeClr val="accent2">
                    <a:lumMod val="20000"/>
                    <a:lumOff val="80000"/>
                  </a:schemeClr>
                </a:solidFill>
                <a:effectLst/>
                <a:uLnTx/>
                <a:uFillTx/>
                <a:latin typeface="-apple-system"/>
                <a:cs typeface="Arial"/>
                <a:sym typeface="Arial"/>
              </a:rPr>
              <a:t>*  Here showing the accuracy of </a:t>
            </a:r>
            <a:r>
              <a:rPr lang="en-US" sz="2000" dirty="0">
                <a:solidFill>
                  <a:schemeClr val="accent2">
                    <a:lumMod val="20000"/>
                    <a:lumOff val="80000"/>
                  </a:schemeClr>
                </a:solidFill>
                <a:latin typeface="-apple-system"/>
              </a:rPr>
              <a:t>logistic regression </a:t>
            </a:r>
            <a:r>
              <a:rPr kumimoji="0" lang="en-US" sz="2000" b="0" i="0" u="none" strike="noStrike" kern="0" cap="none" spc="0" normalizeH="0" baseline="0" noProof="0" dirty="0">
                <a:ln>
                  <a:noFill/>
                </a:ln>
                <a:solidFill>
                  <a:schemeClr val="accent2">
                    <a:lumMod val="20000"/>
                    <a:lumOff val="80000"/>
                  </a:schemeClr>
                </a:solidFill>
                <a:effectLst/>
                <a:uLnTx/>
                <a:uFillTx/>
                <a:latin typeface="-apple-system"/>
                <a:cs typeface="Arial"/>
                <a:sym typeface="Arial"/>
              </a:rPr>
              <a:t> Model using </a:t>
            </a:r>
            <a:r>
              <a:rPr kumimoji="0" lang="en-US" sz="2000" b="0" i="0" u="none" strike="noStrike" kern="0" cap="none" spc="0" normalizeH="0" baseline="0" noProof="0" dirty="0" err="1">
                <a:ln>
                  <a:noFill/>
                </a:ln>
                <a:solidFill>
                  <a:schemeClr val="accent2">
                    <a:lumMod val="20000"/>
                    <a:lumOff val="80000"/>
                  </a:schemeClr>
                </a:solidFill>
                <a:effectLst/>
                <a:uLnTx/>
                <a:uFillTx/>
                <a:latin typeface="-apple-system"/>
                <a:cs typeface="Arial"/>
                <a:sym typeface="Arial"/>
              </a:rPr>
              <a:t>auuracy_score</a:t>
            </a:r>
            <a:r>
              <a:rPr kumimoji="0" lang="en-US" sz="2000" b="0" i="0" u="none" strike="noStrike" kern="0" cap="none" spc="0" normalizeH="0" baseline="0" noProof="0" dirty="0">
                <a:ln>
                  <a:noFill/>
                </a:ln>
                <a:solidFill>
                  <a:schemeClr val="accent2">
                    <a:lumMod val="20000"/>
                    <a:lumOff val="80000"/>
                  </a:schemeClr>
                </a:solidFill>
                <a:effectLst/>
                <a:uLnTx/>
                <a:uFillTx/>
                <a:latin typeface="-apple-system"/>
                <a:cs typeface="Arial"/>
                <a:sym typeface="Arial"/>
              </a:rPr>
              <a:t> method.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chemeClr val="accent2">
                    <a:lumMod val="20000"/>
                    <a:lumOff val="80000"/>
                  </a:schemeClr>
                </a:solidFill>
                <a:effectLst/>
                <a:uLnTx/>
                <a:uFillTx/>
                <a:latin typeface="-apple-system"/>
                <a:cs typeface="Arial"/>
                <a:sym typeface="Arial"/>
              </a:rPr>
              <a:t>*  Accuracy in  logistic regression model is     93.33%.</a:t>
            </a:r>
            <a:endParaRPr kumimoji="0" lang="en-IN" sz="2000" b="0" i="0" u="none" strike="noStrike" kern="0" cap="none" spc="0" normalizeH="0" baseline="0" noProof="0" dirty="0">
              <a:ln>
                <a:noFill/>
              </a:ln>
              <a:solidFill>
                <a:schemeClr val="accent2">
                  <a:lumMod val="20000"/>
                  <a:lumOff val="80000"/>
                </a:schemeClr>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4889CCAD-DE08-D4B5-8727-E79EB754949B}"/>
              </a:ext>
            </a:extLst>
          </p:cNvPr>
          <p:cNvPicPr>
            <a:picLocks noChangeAspect="1"/>
          </p:cNvPicPr>
          <p:nvPr/>
        </p:nvPicPr>
        <p:blipFill>
          <a:blip r:embed="rId4"/>
          <a:stretch>
            <a:fillRect/>
          </a:stretch>
        </p:blipFill>
        <p:spPr>
          <a:xfrm>
            <a:off x="5254752" y="944031"/>
            <a:ext cx="3730752" cy="37620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7" name="Google Shape;1987;p56"/>
          <p:cNvSpPr txBox="1">
            <a:spLocks noGrp="1"/>
          </p:cNvSpPr>
          <p:nvPr>
            <p:ph type="body" idx="1"/>
          </p:nvPr>
        </p:nvSpPr>
        <p:spPr>
          <a:xfrm>
            <a:off x="165270" y="0"/>
            <a:ext cx="3821514" cy="567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800" b="1" dirty="0"/>
              <a:t>Model Creation --:</a:t>
            </a:r>
            <a:endParaRPr sz="2800" b="1" dirty="0"/>
          </a:p>
        </p:txBody>
      </p:sp>
      <p:cxnSp>
        <p:nvCxnSpPr>
          <p:cNvPr id="1988" name="Google Shape;1988;p56"/>
          <p:cNvCxnSpPr>
            <a:cxnSpLocks/>
          </p:cNvCxnSpPr>
          <p:nvPr/>
        </p:nvCxnSpPr>
        <p:spPr>
          <a:xfrm>
            <a:off x="288544" y="567000"/>
            <a:ext cx="340156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TextBox 2">
            <a:extLst>
              <a:ext uri="{FF2B5EF4-FFF2-40B4-BE49-F238E27FC236}">
                <a16:creationId xmlns:a16="http://schemas.microsoft.com/office/drawing/2014/main" id="{EB5A6B22-E479-26DF-7B8F-258166EEE925}"/>
              </a:ext>
            </a:extLst>
          </p:cNvPr>
          <p:cNvSpPr txBox="1"/>
          <p:nvPr/>
        </p:nvSpPr>
        <p:spPr>
          <a:xfrm>
            <a:off x="978070" y="695281"/>
            <a:ext cx="4216400" cy="286232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 sz="2000" b="1" i="0" u="none" strike="noStrike" kern="0" cap="none" spc="0" normalizeH="0" baseline="0" noProof="0" dirty="0">
                <a:ln>
                  <a:noFill/>
                </a:ln>
                <a:solidFill>
                  <a:srgbClr val="85D5E6">
                    <a:lumMod val="20000"/>
                    <a:lumOff val="80000"/>
                  </a:srgbClr>
                </a:solidFill>
                <a:effectLst/>
                <a:uLnTx/>
                <a:uFillTx/>
                <a:latin typeface="Arial"/>
                <a:cs typeface="Arial"/>
                <a:sym typeface="Arial"/>
              </a:rPr>
              <a:t>Implement the Decision tree</a:t>
            </a:r>
            <a:r>
              <a:rPr lang="en" sz="2000" b="1" dirty="0">
                <a:solidFill>
                  <a:srgbClr val="85D5E6">
                    <a:lumMod val="20000"/>
                    <a:lumOff val="80000"/>
                  </a:srgbClr>
                </a:solidFill>
              </a:rPr>
              <a:t> </a:t>
            </a:r>
            <a:r>
              <a:rPr kumimoji="0" lang="en" sz="2000" b="1" i="0" u="none" strike="noStrike" kern="0" cap="none" spc="0" normalizeH="0" baseline="0" noProof="0" dirty="0">
                <a:ln>
                  <a:noFill/>
                </a:ln>
                <a:solidFill>
                  <a:srgbClr val="85D5E6">
                    <a:lumMod val="20000"/>
                    <a:lumOff val="80000"/>
                  </a:srgbClr>
                </a:solidFill>
                <a:effectLst/>
                <a:uLnTx/>
                <a:uFillTx/>
                <a:latin typeface="Arial"/>
                <a:cs typeface="Arial"/>
                <a:sym typeface="Arial"/>
              </a:rPr>
              <a:t> Model    </a:t>
            </a:r>
            <a:r>
              <a:rPr kumimoji="0" lang="en" sz="1600" b="1" i="0" u="none" strike="noStrike" kern="0" cap="none" spc="0" normalizeH="0" baseline="0" noProof="0" dirty="0">
                <a:ln>
                  <a:noFill/>
                </a:ln>
                <a:solidFill>
                  <a:srgbClr val="85D5E6">
                    <a:lumMod val="20000"/>
                    <a:lumOff val="80000"/>
                  </a:srgbClr>
                </a:solidFill>
                <a:effectLst/>
                <a:uLnTx/>
                <a:uFillTx/>
                <a:latin typeface="Arial"/>
                <a:cs typeface="Arial"/>
                <a:sym typeface="Arial"/>
              </a:rPr>
              <a:t>---:</a:t>
            </a:r>
          </a:p>
          <a:p>
            <a:pPr rtl="0" fontAlgn="base"/>
            <a:r>
              <a:rPr lang="en-US" sz="1400" b="0" i="0" dirty="0">
                <a:solidFill>
                  <a:schemeClr val="accent2">
                    <a:lumMod val="20000"/>
                    <a:lumOff val="80000"/>
                  </a:schemeClr>
                </a:solidFill>
                <a:effectLst/>
                <a:latin typeface="Nunito" pitchFamily="2" charset="0"/>
              </a:rPr>
              <a:t> </a:t>
            </a:r>
          </a:p>
          <a:p>
            <a:pPr rtl="0" fontAlgn="base"/>
            <a:r>
              <a:rPr lang="en-US" sz="1400" b="0" i="0" dirty="0">
                <a:solidFill>
                  <a:schemeClr val="accent2">
                    <a:lumMod val="20000"/>
                    <a:lumOff val="80000"/>
                  </a:schemeClr>
                </a:solidFill>
                <a:effectLst/>
                <a:latin typeface="Nunito" pitchFamily="2" charset="0"/>
              </a:rPr>
              <a:t>*</a:t>
            </a:r>
            <a:r>
              <a:rPr lang="en-US" sz="1800" b="0" i="0" dirty="0">
                <a:solidFill>
                  <a:schemeClr val="accent2">
                    <a:lumMod val="20000"/>
                    <a:lumOff val="80000"/>
                  </a:schemeClr>
                </a:solidFill>
                <a:effectLst/>
                <a:latin typeface="Nunito" pitchFamily="2" charset="0"/>
              </a:rPr>
              <a:t>A </a:t>
            </a:r>
            <a:r>
              <a:rPr lang="en-US" sz="1800" b="1" i="0" dirty="0">
                <a:solidFill>
                  <a:schemeClr val="accent2">
                    <a:lumMod val="20000"/>
                    <a:lumOff val="80000"/>
                  </a:schemeClr>
                </a:solidFill>
                <a:effectLst/>
                <a:latin typeface="Nunito" pitchFamily="2" charset="0"/>
              </a:rPr>
              <a:t>decision tree </a:t>
            </a:r>
            <a:r>
              <a:rPr lang="en-US" sz="1800" b="0" i="0" dirty="0">
                <a:solidFill>
                  <a:schemeClr val="accent2">
                    <a:lumMod val="20000"/>
                    <a:lumOff val="80000"/>
                  </a:schemeClr>
                </a:solidFill>
                <a:effectLst/>
                <a:latin typeface="Nunito" pitchFamily="2" charset="0"/>
              </a:rPr>
              <a:t>is a flowchart-like structure used to make decisions or predictions</a:t>
            </a:r>
          </a:p>
          <a:p>
            <a:pPr rtl="0" fontAlgn="base"/>
            <a:r>
              <a:rPr kumimoji="0" lang="en-US" b="0" i="0" u="none" strike="noStrike" kern="0" cap="none" spc="0" normalizeH="0" baseline="0" noProof="0" dirty="0">
                <a:ln>
                  <a:noFill/>
                </a:ln>
                <a:solidFill>
                  <a:schemeClr val="accent2">
                    <a:lumMod val="20000"/>
                    <a:lumOff val="80000"/>
                  </a:schemeClr>
                </a:solidFill>
                <a:effectLst/>
                <a:uLnTx/>
                <a:uFillTx/>
                <a:latin typeface="-apple-system"/>
                <a:cs typeface="Arial"/>
                <a:sym typeface="Arial"/>
              </a:rPr>
              <a:t>*  </a:t>
            </a:r>
            <a:r>
              <a:rPr kumimoji="0" lang="en-US" sz="1800" b="0" i="0" u="none" strike="noStrike" kern="0" cap="none" spc="0" normalizeH="0" baseline="0" noProof="0" dirty="0">
                <a:ln>
                  <a:noFill/>
                </a:ln>
                <a:solidFill>
                  <a:schemeClr val="accent2">
                    <a:lumMod val="20000"/>
                    <a:lumOff val="80000"/>
                  </a:schemeClr>
                </a:solidFill>
                <a:effectLst/>
                <a:uLnTx/>
                <a:uFillTx/>
                <a:latin typeface="-apple-system"/>
                <a:cs typeface="Arial"/>
                <a:sym typeface="Arial"/>
              </a:rPr>
              <a:t>Here showing the accuracy of Decision Tree</a:t>
            </a:r>
            <a:r>
              <a:rPr lang="en-US" sz="1800" dirty="0">
                <a:solidFill>
                  <a:schemeClr val="accent2">
                    <a:lumMod val="20000"/>
                    <a:lumOff val="80000"/>
                  </a:schemeClr>
                </a:solidFill>
                <a:latin typeface="-apple-system"/>
              </a:rPr>
              <a:t> </a:t>
            </a:r>
            <a:r>
              <a:rPr kumimoji="0" lang="en-US" sz="1800" b="0" i="0" u="none" strike="noStrike" kern="0" cap="none" spc="0" normalizeH="0" baseline="0" noProof="0" dirty="0">
                <a:ln>
                  <a:noFill/>
                </a:ln>
                <a:solidFill>
                  <a:schemeClr val="accent2">
                    <a:lumMod val="20000"/>
                    <a:lumOff val="80000"/>
                  </a:schemeClr>
                </a:solidFill>
                <a:effectLst/>
                <a:uLnTx/>
                <a:uFillTx/>
                <a:latin typeface="-apple-system"/>
                <a:cs typeface="Arial"/>
                <a:sym typeface="Arial"/>
              </a:rPr>
              <a:t> Model using </a:t>
            </a:r>
            <a:r>
              <a:rPr kumimoji="0" lang="en-US" sz="1800" b="0" i="0" u="none" strike="noStrike" kern="0" cap="none" spc="0" normalizeH="0" baseline="0" noProof="0" dirty="0" err="1">
                <a:ln>
                  <a:noFill/>
                </a:ln>
                <a:solidFill>
                  <a:schemeClr val="accent2">
                    <a:lumMod val="20000"/>
                    <a:lumOff val="80000"/>
                  </a:schemeClr>
                </a:solidFill>
                <a:effectLst/>
                <a:uLnTx/>
                <a:uFillTx/>
                <a:latin typeface="-apple-system"/>
                <a:cs typeface="Arial"/>
                <a:sym typeface="Arial"/>
              </a:rPr>
              <a:t>auuracy_score</a:t>
            </a:r>
            <a:r>
              <a:rPr kumimoji="0" lang="en-US" sz="1800" b="0" i="0" u="none" strike="noStrike" kern="0" cap="none" spc="0" normalizeH="0" baseline="0" noProof="0" dirty="0">
                <a:ln>
                  <a:noFill/>
                </a:ln>
                <a:solidFill>
                  <a:schemeClr val="accent2">
                    <a:lumMod val="20000"/>
                    <a:lumOff val="80000"/>
                  </a:schemeClr>
                </a:solidFill>
                <a:effectLst/>
                <a:uLnTx/>
                <a:uFillTx/>
                <a:latin typeface="-apple-system"/>
                <a:cs typeface="Arial"/>
                <a:sym typeface="Arial"/>
              </a:rPr>
              <a:t> method.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chemeClr val="accent2">
                    <a:lumMod val="20000"/>
                    <a:lumOff val="80000"/>
                  </a:schemeClr>
                </a:solidFill>
                <a:effectLst/>
                <a:uLnTx/>
                <a:uFillTx/>
                <a:latin typeface="-apple-system"/>
                <a:cs typeface="Arial"/>
                <a:sym typeface="Arial"/>
              </a:rPr>
              <a:t>*  Accuracy in  </a:t>
            </a:r>
            <a:r>
              <a:rPr lang="en-US" sz="1800" dirty="0">
                <a:solidFill>
                  <a:schemeClr val="accent2">
                    <a:lumMod val="20000"/>
                    <a:lumOff val="80000"/>
                  </a:schemeClr>
                </a:solidFill>
                <a:latin typeface="-apple-system"/>
              </a:rPr>
              <a:t>decision Tree</a:t>
            </a:r>
            <a:r>
              <a:rPr kumimoji="0" lang="en-US" sz="1800" b="0" i="0" u="none" strike="noStrike" kern="0" cap="none" spc="0" normalizeH="0" baseline="0" noProof="0" dirty="0">
                <a:ln>
                  <a:noFill/>
                </a:ln>
                <a:solidFill>
                  <a:schemeClr val="accent2">
                    <a:lumMod val="20000"/>
                    <a:lumOff val="80000"/>
                  </a:schemeClr>
                </a:solidFill>
                <a:effectLst/>
                <a:uLnTx/>
                <a:uFillTx/>
                <a:latin typeface="-apple-system"/>
                <a:cs typeface="Arial"/>
                <a:sym typeface="Arial"/>
              </a:rPr>
              <a:t> model is     90.0%.</a:t>
            </a:r>
            <a:endParaRPr kumimoji="0" lang="en-IN" sz="1800" b="0" i="0" u="none" strike="noStrike" kern="0" cap="none" spc="0" normalizeH="0" baseline="0" noProof="0" dirty="0">
              <a:ln>
                <a:noFill/>
              </a:ln>
              <a:solidFill>
                <a:schemeClr val="accent2">
                  <a:lumMod val="20000"/>
                  <a:lumOff val="80000"/>
                </a:schemeClr>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DE131A2D-0322-646C-D13A-370BF0142AC2}"/>
              </a:ext>
            </a:extLst>
          </p:cNvPr>
          <p:cNvPicPr>
            <a:picLocks noChangeAspect="1"/>
          </p:cNvPicPr>
          <p:nvPr/>
        </p:nvPicPr>
        <p:blipFill>
          <a:blip r:embed="rId3"/>
          <a:stretch>
            <a:fillRect/>
          </a:stretch>
        </p:blipFill>
        <p:spPr>
          <a:xfrm>
            <a:off x="5033818" y="866702"/>
            <a:ext cx="3944912" cy="31695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1"/>
          <p:cNvSpPr txBox="1">
            <a:spLocks noGrp="1"/>
          </p:cNvSpPr>
          <p:nvPr>
            <p:ph type="title"/>
          </p:nvPr>
        </p:nvSpPr>
        <p:spPr>
          <a:xfrm>
            <a:off x="29085" y="0"/>
            <a:ext cx="5569905" cy="4395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Implement Na</a:t>
            </a:r>
            <a:r>
              <a:rPr lang="en-IN" dirty="0"/>
              <a:t>ï</a:t>
            </a:r>
            <a:r>
              <a:rPr lang="en" dirty="0"/>
              <a:t>ve bayes model --:</a:t>
            </a:r>
            <a:endParaRPr dirty="0"/>
          </a:p>
        </p:txBody>
      </p:sp>
      <p:cxnSp>
        <p:nvCxnSpPr>
          <p:cNvPr id="293" name="Google Shape;293;p51"/>
          <p:cNvCxnSpPr>
            <a:cxnSpLocks/>
          </p:cNvCxnSpPr>
          <p:nvPr/>
        </p:nvCxnSpPr>
        <p:spPr>
          <a:xfrm>
            <a:off x="73496" y="561804"/>
            <a:ext cx="5272885"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345" name="Google Shape;345;p51"/>
          <p:cNvGrpSpPr/>
          <p:nvPr/>
        </p:nvGrpSpPr>
        <p:grpSpPr>
          <a:xfrm>
            <a:off x="5330853" y="1997309"/>
            <a:ext cx="449122" cy="383741"/>
            <a:chOff x="866243" y="2291587"/>
            <a:chExt cx="415546" cy="355053"/>
          </a:xfrm>
        </p:grpSpPr>
        <p:sp>
          <p:nvSpPr>
            <p:cNvPr id="346" name="Google Shape;346;p51"/>
            <p:cNvSpPr/>
            <p:nvPr/>
          </p:nvSpPr>
          <p:spPr>
            <a:xfrm>
              <a:off x="1053756" y="2523748"/>
              <a:ext cx="103998" cy="81706"/>
            </a:xfrm>
            <a:custGeom>
              <a:avLst/>
              <a:gdLst/>
              <a:ahLst/>
              <a:cxnLst/>
              <a:rect l="l" t="t" r="r" b="b"/>
              <a:pathLst>
                <a:path w="3275" h="2573" extrusionOk="0">
                  <a:moveTo>
                    <a:pt x="2358" y="393"/>
                  </a:moveTo>
                  <a:cubicBezTo>
                    <a:pt x="2418" y="393"/>
                    <a:pt x="2465" y="429"/>
                    <a:pt x="2489" y="488"/>
                  </a:cubicBezTo>
                  <a:lnTo>
                    <a:pt x="2823" y="1262"/>
                  </a:lnTo>
                  <a:cubicBezTo>
                    <a:pt x="2846" y="1322"/>
                    <a:pt x="2823" y="1405"/>
                    <a:pt x="2739" y="1441"/>
                  </a:cubicBezTo>
                  <a:lnTo>
                    <a:pt x="989" y="2179"/>
                  </a:lnTo>
                  <a:cubicBezTo>
                    <a:pt x="977" y="2179"/>
                    <a:pt x="953" y="2203"/>
                    <a:pt x="929" y="2203"/>
                  </a:cubicBezTo>
                  <a:cubicBezTo>
                    <a:pt x="870" y="2203"/>
                    <a:pt x="822" y="2167"/>
                    <a:pt x="787" y="2108"/>
                  </a:cubicBezTo>
                  <a:lnTo>
                    <a:pt x="465" y="1334"/>
                  </a:lnTo>
                  <a:cubicBezTo>
                    <a:pt x="441" y="1262"/>
                    <a:pt x="465" y="1191"/>
                    <a:pt x="537" y="1155"/>
                  </a:cubicBezTo>
                  <a:lnTo>
                    <a:pt x="2299" y="417"/>
                  </a:lnTo>
                  <a:cubicBezTo>
                    <a:pt x="2311" y="417"/>
                    <a:pt x="2322" y="393"/>
                    <a:pt x="2358" y="393"/>
                  </a:cubicBezTo>
                  <a:close/>
                  <a:moveTo>
                    <a:pt x="2358" y="0"/>
                  </a:moveTo>
                  <a:cubicBezTo>
                    <a:pt x="2287" y="0"/>
                    <a:pt x="2227" y="12"/>
                    <a:pt x="2144" y="36"/>
                  </a:cubicBezTo>
                  <a:lnTo>
                    <a:pt x="394" y="786"/>
                  </a:lnTo>
                  <a:cubicBezTo>
                    <a:pt x="120" y="905"/>
                    <a:pt x="1" y="1203"/>
                    <a:pt x="108" y="1465"/>
                  </a:cubicBezTo>
                  <a:lnTo>
                    <a:pt x="429" y="2239"/>
                  </a:lnTo>
                  <a:cubicBezTo>
                    <a:pt x="525" y="2441"/>
                    <a:pt x="703" y="2572"/>
                    <a:pt x="929" y="2572"/>
                  </a:cubicBezTo>
                  <a:cubicBezTo>
                    <a:pt x="1001" y="2572"/>
                    <a:pt x="1060" y="2560"/>
                    <a:pt x="1132" y="2524"/>
                  </a:cubicBezTo>
                  <a:lnTo>
                    <a:pt x="2894" y="1786"/>
                  </a:lnTo>
                  <a:cubicBezTo>
                    <a:pt x="3156" y="1679"/>
                    <a:pt x="3275" y="1370"/>
                    <a:pt x="3180" y="1096"/>
                  </a:cubicBezTo>
                  <a:lnTo>
                    <a:pt x="2846" y="322"/>
                  </a:lnTo>
                  <a:cubicBezTo>
                    <a:pt x="2763" y="131"/>
                    <a:pt x="2584" y="0"/>
                    <a:pt x="23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1"/>
            <p:cNvSpPr/>
            <p:nvPr/>
          </p:nvSpPr>
          <p:spPr>
            <a:xfrm>
              <a:off x="1076461" y="2409176"/>
              <a:ext cx="79419" cy="60525"/>
            </a:xfrm>
            <a:custGeom>
              <a:avLst/>
              <a:gdLst/>
              <a:ahLst/>
              <a:cxnLst/>
              <a:rect l="l" t="t" r="r" b="b"/>
              <a:pathLst>
                <a:path w="2501" h="1906" extrusionOk="0">
                  <a:moveTo>
                    <a:pt x="1250" y="370"/>
                  </a:moveTo>
                  <a:cubicBezTo>
                    <a:pt x="1715" y="370"/>
                    <a:pt x="2119" y="620"/>
                    <a:pt x="2119" y="941"/>
                  </a:cubicBezTo>
                  <a:cubicBezTo>
                    <a:pt x="2119" y="1251"/>
                    <a:pt x="1715" y="1501"/>
                    <a:pt x="1250" y="1501"/>
                  </a:cubicBezTo>
                  <a:cubicBezTo>
                    <a:pt x="798" y="1501"/>
                    <a:pt x="393" y="1251"/>
                    <a:pt x="393" y="941"/>
                  </a:cubicBezTo>
                  <a:cubicBezTo>
                    <a:pt x="393" y="620"/>
                    <a:pt x="786" y="370"/>
                    <a:pt x="1250" y="370"/>
                  </a:cubicBezTo>
                  <a:close/>
                  <a:moveTo>
                    <a:pt x="1250" y="1"/>
                  </a:moveTo>
                  <a:cubicBezTo>
                    <a:pt x="929" y="1"/>
                    <a:pt x="631" y="96"/>
                    <a:pt x="393" y="251"/>
                  </a:cubicBezTo>
                  <a:cubicBezTo>
                    <a:pt x="143" y="429"/>
                    <a:pt x="0" y="691"/>
                    <a:pt x="0" y="953"/>
                  </a:cubicBezTo>
                  <a:cubicBezTo>
                    <a:pt x="0" y="1227"/>
                    <a:pt x="143" y="1465"/>
                    <a:pt x="393" y="1656"/>
                  </a:cubicBezTo>
                  <a:cubicBezTo>
                    <a:pt x="631" y="1822"/>
                    <a:pt x="929" y="1906"/>
                    <a:pt x="1250" y="1906"/>
                  </a:cubicBezTo>
                  <a:cubicBezTo>
                    <a:pt x="1584" y="1906"/>
                    <a:pt x="1881" y="1810"/>
                    <a:pt x="2119" y="1656"/>
                  </a:cubicBezTo>
                  <a:cubicBezTo>
                    <a:pt x="2369" y="1477"/>
                    <a:pt x="2500" y="1227"/>
                    <a:pt x="2500" y="953"/>
                  </a:cubicBezTo>
                  <a:cubicBezTo>
                    <a:pt x="2500" y="691"/>
                    <a:pt x="2358" y="429"/>
                    <a:pt x="2119" y="251"/>
                  </a:cubicBezTo>
                  <a:cubicBezTo>
                    <a:pt x="1881" y="96"/>
                    <a:pt x="1584" y="1"/>
                    <a:pt x="12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1"/>
            <p:cNvSpPr/>
            <p:nvPr/>
          </p:nvSpPr>
          <p:spPr>
            <a:xfrm>
              <a:off x="985324" y="2448488"/>
              <a:ext cx="86628" cy="94185"/>
            </a:xfrm>
            <a:custGeom>
              <a:avLst/>
              <a:gdLst/>
              <a:ahLst/>
              <a:cxnLst/>
              <a:rect l="l" t="t" r="r" b="b"/>
              <a:pathLst>
                <a:path w="2728" h="2966" extrusionOk="0">
                  <a:moveTo>
                    <a:pt x="977" y="370"/>
                  </a:moveTo>
                  <a:lnTo>
                    <a:pt x="1537" y="430"/>
                  </a:lnTo>
                  <a:cubicBezTo>
                    <a:pt x="1608" y="442"/>
                    <a:pt x="1680" y="489"/>
                    <a:pt x="1715" y="561"/>
                  </a:cubicBezTo>
                  <a:lnTo>
                    <a:pt x="2287" y="1858"/>
                  </a:lnTo>
                  <a:cubicBezTo>
                    <a:pt x="2322" y="1918"/>
                    <a:pt x="2322" y="1977"/>
                    <a:pt x="2311" y="2037"/>
                  </a:cubicBezTo>
                  <a:cubicBezTo>
                    <a:pt x="2299" y="2096"/>
                    <a:pt x="2251" y="2144"/>
                    <a:pt x="2191" y="2156"/>
                  </a:cubicBezTo>
                  <a:lnTo>
                    <a:pt x="1310" y="2549"/>
                  </a:lnTo>
                  <a:cubicBezTo>
                    <a:pt x="1287" y="2561"/>
                    <a:pt x="1251" y="2561"/>
                    <a:pt x="1227" y="2561"/>
                  </a:cubicBezTo>
                  <a:cubicBezTo>
                    <a:pt x="1132" y="2561"/>
                    <a:pt x="1060" y="2513"/>
                    <a:pt x="1013" y="2430"/>
                  </a:cubicBezTo>
                  <a:lnTo>
                    <a:pt x="429" y="1132"/>
                  </a:lnTo>
                  <a:cubicBezTo>
                    <a:pt x="406" y="1061"/>
                    <a:pt x="406" y="977"/>
                    <a:pt x="465" y="906"/>
                  </a:cubicBezTo>
                  <a:lnTo>
                    <a:pt x="787" y="465"/>
                  </a:lnTo>
                  <a:cubicBezTo>
                    <a:pt x="834" y="406"/>
                    <a:pt x="906" y="370"/>
                    <a:pt x="977" y="370"/>
                  </a:cubicBezTo>
                  <a:close/>
                  <a:moveTo>
                    <a:pt x="965" y="1"/>
                  </a:moveTo>
                  <a:cubicBezTo>
                    <a:pt x="775" y="1"/>
                    <a:pt x="596" y="84"/>
                    <a:pt x="477" y="251"/>
                  </a:cubicBezTo>
                  <a:lnTo>
                    <a:pt x="156" y="703"/>
                  </a:lnTo>
                  <a:cubicBezTo>
                    <a:pt x="13" y="882"/>
                    <a:pt x="1" y="1096"/>
                    <a:pt x="84" y="1311"/>
                  </a:cubicBezTo>
                  <a:lnTo>
                    <a:pt x="667" y="2608"/>
                  </a:lnTo>
                  <a:cubicBezTo>
                    <a:pt x="775" y="2823"/>
                    <a:pt x="977" y="2966"/>
                    <a:pt x="1215" y="2966"/>
                  </a:cubicBezTo>
                  <a:cubicBezTo>
                    <a:pt x="1310" y="2966"/>
                    <a:pt x="1382" y="2942"/>
                    <a:pt x="1453" y="2906"/>
                  </a:cubicBezTo>
                  <a:lnTo>
                    <a:pt x="2334" y="2513"/>
                  </a:lnTo>
                  <a:cubicBezTo>
                    <a:pt x="2489" y="2454"/>
                    <a:pt x="2608" y="2335"/>
                    <a:pt x="2644" y="2168"/>
                  </a:cubicBezTo>
                  <a:cubicBezTo>
                    <a:pt x="2727" y="2025"/>
                    <a:pt x="2727" y="1858"/>
                    <a:pt x="2656" y="1715"/>
                  </a:cubicBezTo>
                  <a:lnTo>
                    <a:pt x="2072" y="418"/>
                  </a:lnTo>
                  <a:cubicBezTo>
                    <a:pt x="1977" y="227"/>
                    <a:pt x="1787" y="84"/>
                    <a:pt x="1572" y="61"/>
                  </a:cubicBezTo>
                  <a:cubicBezTo>
                    <a:pt x="1370" y="49"/>
                    <a:pt x="1156" y="1"/>
                    <a:pt x="9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1"/>
            <p:cNvSpPr/>
            <p:nvPr/>
          </p:nvSpPr>
          <p:spPr>
            <a:xfrm>
              <a:off x="1014062" y="2472336"/>
              <a:ext cx="15147" cy="15147"/>
            </a:xfrm>
            <a:custGeom>
              <a:avLst/>
              <a:gdLst/>
              <a:ahLst/>
              <a:cxnLst/>
              <a:rect l="l" t="t" r="r" b="b"/>
              <a:pathLst>
                <a:path w="477" h="477" extrusionOk="0">
                  <a:moveTo>
                    <a:pt x="239" y="0"/>
                  </a:moveTo>
                  <a:cubicBezTo>
                    <a:pt x="108" y="0"/>
                    <a:pt x="1" y="107"/>
                    <a:pt x="1" y="238"/>
                  </a:cubicBezTo>
                  <a:cubicBezTo>
                    <a:pt x="1" y="381"/>
                    <a:pt x="108" y="476"/>
                    <a:pt x="239" y="476"/>
                  </a:cubicBezTo>
                  <a:cubicBezTo>
                    <a:pt x="370" y="476"/>
                    <a:pt x="477" y="381"/>
                    <a:pt x="477" y="238"/>
                  </a:cubicBezTo>
                  <a:cubicBezTo>
                    <a:pt x="477" y="107"/>
                    <a:pt x="370" y="0"/>
                    <a:pt x="2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1"/>
            <p:cNvSpPr/>
            <p:nvPr/>
          </p:nvSpPr>
          <p:spPr>
            <a:xfrm>
              <a:off x="866243" y="2291587"/>
              <a:ext cx="415546" cy="355053"/>
            </a:xfrm>
            <a:custGeom>
              <a:avLst/>
              <a:gdLst/>
              <a:ahLst/>
              <a:cxnLst/>
              <a:rect l="l" t="t" r="r" b="b"/>
              <a:pathLst>
                <a:path w="13086" h="11181" extrusionOk="0">
                  <a:moveTo>
                    <a:pt x="7620" y="1430"/>
                  </a:moveTo>
                  <a:lnTo>
                    <a:pt x="7620" y="1989"/>
                  </a:lnTo>
                  <a:lnTo>
                    <a:pt x="5453" y="1989"/>
                  </a:lnTo>
                  <a:lnTo>
                    <a:pt x="5453" y="1430"/>
                  </a:lnTo>
                  <a:close/>
                  <a:moveTo>
                    <a:pt x="7608" y="406"/>
                  </a:moveTo>
                  <a:cubicBezTo>
                    <a:pt x="8168" y="406"/>
                    <a:pt x="8632" y="858"/>
                    <a:pt x="8632" y="1430"/>
                  </a:cubicBezTo>
                  <a:lnTo>
                    <a:pt x="8632" y="1989"/>
                  </a:lnTo>
                  <a:lnTo>
                    <a:pt x="7989" y="1989"/>
                  </a:lnTo>
                  <a:lnTo>
                    <a:pt x="7989" y="1430"/>
                  </a:lnTo>
                  <a:cubicBezTo>
                    <a:pt x="7989" y="1215"/>
                    <a:pt x="7811" y="1037"/>
                    <a:pt x="7608" y="1037"/>
                  </a:cubicBezTo>
                  <a:lnTo>
                    <a:pt x="5453" y="1037"/>
                  </a:lnTo>
                  <a:cubicBezTo>
                    <a:pt x="5239" y="1037"/>
                    <a:pt x="5060" y="1215"/>
                    <a:pt x="5060" y="1430"/>
                  </a:cubicBezTo>
                  <a:lnTo>
                    <a:pt x="5060" y="1989"/>
                  </a:lnTo>
                  <a:lnTo>
                    <a:pt x="4417" y="1989"/>
                  </a:lnTo>
                  <a:lnTo>
                    <a:pt x="4417" y="1430"/>
                  </a:lnTo>
                  <a:cubicBezTo>
                    <a:pt x="4417" y="858"/>
                    <a:pt x="4882" y="406"/>
                    <a:pt x="5453" y="406"/>
                  </a:cubicBezTo>
                  <a:close/>
                  <a:moveTo>
                    <a:pt x="2929" y="2096"/>
                  </a:moveTo>
                  <a:cubicBezTo>
                    <a:pt x="3013" y="2096"/>
                    <a:pt x="3072" y="2156"/>
                    <a:pt x="3072" y="2227"/>
                  </a:cubicBezTo>
                  <a:lnTo>
                    <a:pt x="3072" y="3299"/>
                  </a:lnTo>
                  <a:cubicBezTo>
                    <a:pt x="3072" y="3382"/>
                    <a:pt x="3132" y="3454"/>
                    <a:pt x="3203" y="3478"/>
                  </a:cubicBezTo>
                  <a:cubicBezTo>
                    <a:pt x="3224" y="3486"/>
                    <a:pt x="3246" y="3490"/>
                    <a:pt x="3267" y="3490"/>
                  </a:cubicBezTo>
                  <a:cubicBezTo>
                    <a:pt x="3365" y="3490"/>
                    <a:pt x="3453" y="3406"/>
                    <a:pt x="3453" y="3299"/>
                  </a:cubicBezTo>
                  <a:lnTo>
                    <a:pt x="3453" y="2358"/>
                  </a:lnTo>
                  <a:lnTo>
                    <a:pt x="9632" y="2358"/>
                  </a:lnTo>
                  <a:lnTo>
                    <a:pt x="9632" y="10502"/>
                  </a:lnTo>
                  <a:lnTo>
                    <a:pt x="3453" y="10502"/>
                  </a:lnTo>
                  <a:lnTo>
                    <a:pt x="3453" y="4073"/>
                  </a:lnTo>
                  <a:cubicBezTo>
                    <a:pt x="3453" y="3978"/>
                    <a:pt x="3370" y="3882"/>
                    <a:pt x="3263" y="3882"/>
                  </a:cubicBezTo>
                  <a:cubicBezTo>
                    <a:pt x="3155" y="3882"/>
                    <a:pt x="3072" y="3978"/>
                    <a:pt x="3072" y="4073"/>
                  </a:cubicBezTo>
                  <a:lnTo>
                    <a:pt x="3072" y="10657"/>
                  </a:lnTo>
                  <a:cubicBezTo>
                    <a:pt x="3072" y="10728"/>
                    <a:pt x="3013" y="10788"/>
                    <a:pt x="2929" y="10788"/>
                  </a:cubicBezTo>
                  <a:lnTo>
                    <a:pt x="2310" y="10788"/>
                  </a:lnTo>
                  <a:cubicBezTo>
                    <a:pt x="2239" y="10788"/>
                    <a:pt x="2179" y="10728"/>
                    <a:pt x="2179" y="10657"/>
                  </a:cubicBezTo>
                  <a:lnTo>
                    <a:pt x="2179" y="2227"/>
                  </a:lnTo>
                  <a:cubicBezTo>
                    <a:pt x="2179" y="2156"/>
                    <a:pt x="2239" y="2096"/>
                    <a:pt x="2310" y="2096"/>
                  </a:cubicBezTo>
                  <a:close/>
                  <a:moveTo>
                    <a:pt x="10775" y="2096"/>
                  </a:moveTo>
                  <a:cubicBezTo>
                    <a:pt x="10847" y="2096"/>
                    <a:pt x="10906" y="2156"/>
                    <a:pt x="10906" y="2227"/>
                  </a:cubicBezTo>
                  <a:lnTo>
                    <a:pt x="10906" y="10657"/>
                  </a:lnTo>
                  <a:cubicBezTo>
                    <a:pt x="10906" y="10728"/>
                    <a:pt x="10847" y="10788"/>
                    <a:pt x="10775" y="10788"/>
                  </a:cubicBezTo>
                  <a:lnTo>
                    <a:pt x="10156" y="10788"/>
                  </a:lnTo>
                  <a:cubicBezTo>
                    <a:pt x="10073" y="10788"/>
                    <a:pt x="10013" y="10728"/>
                    <a:pt x="10013" y="10657"/>
                  </a:cubicBezTo>
                  <a:lnTo>
                    <a:pt x="10013" y="2227"/>
                  </a:lnTo>
                  <a:cubicBezTo>
                    <a:pt x="10013" y="2156"/>
                    <a:pt x="10073" y="2096"/>
                    <a:pt x="10156" y="2096"/>
                  </a:cubicBezTo>
                  <a:close/>
                  <a:moveTo>
                    <a:pt x="5465" y="1"/>
                  </a:moveTo>
                  <a:cubicBezTo>
                    <a:pt x="4691" y="1"/>
                    <a:pt x="4048" y="644"/>
                    <a:pt x="4048" y="1418"/>
                  </a:cubicBezTo>
                  <a:lnTo>
                    <a:pt x="4048" y="1977"/>
                  </a:lnTo>
                  <a:lnTo>
                    <a:pt x="3394" y="1977"/>
                  </a:lnTo>
                  <a:cubicBezTo>
                    <a:pt x="3310" y="1811"/>
                    <a:pt x="3132" y="1692"/>
                    <a:pt x="2929" y="1692"/>
                  </a:cubicBezTo>
                  <a:lnTo>
                    <a:pt x="2310" y="1692"/>
                  </a:lnTo>
                  <a:cubicBezTo>
                    <a:pt x="2096" y="1692"/>
                    <a:pt x="1941" y="1811"/>
                    <a:pt x="1846" y="1977"/>
                  </a:cubicBezTo>
                  <a:lnTo>
                    <a:pt x="1310" y="1977"/>
                  </a:lnTo>
                  <a:cubicBezTo>
                    <a:pt x="596" y="1977"/>
                    <a:pt x="0" y="2561"/>
                    <a:pt x="0" y="3287"/>
                  </a:cubicBezTo>
                  <a:lnTo>
                    <a:pt x="0" y="7990"/>
                  </a:lnTo>
                  <a:cubicBezTo>
                    <a:pt x="0" y="8097"/>
                    <a:pt x="96" y="8180"/>
                    <a:pt x="191" y="8180"/>
                  </a:cubicBezTo>
                  <a:cubicBezTo>
                    <a:pt x="298" y="8180"/>
                    <a:pt x="393" y="8097"/>
                    <a:pt x="393" y="7990"/>
                  </a:cubicBezTo>
                  <a:lnTo>
                    <a:pt x="393" y="3287"/>
                  </a:lnTo>
                  <a:cubicBezTo>
                    <a:pt x="393" y="2787"/>
                    <a:pt x="810" y="2370"/>
                    <a:pt x="1310" y="2370"/>
                  </a:cubicBezTo>
                  <a:lnTo>
                    <a:pt x="1786" y="2370"/>
                  </a:lnTo>
                  <a:lnTo>
                    <a:pt x="1786" y="10502"/>
                  </a:lnTo>
                  <a:lnTo>
                    <a:pt x="1310" y="10502"/>
                  </a:lnTo>
                  <a:cubicBezTo>
                    <a:pt x="810" y="10502"/>
                    <a:pt x="393" y="10085"/>
                    <a:pt x="393" y="9585"/>
                  </a:cubicBezTo>
                  <a:lnTo>
                    <a:pt x="393" y="8764"/>
                  </a:lnTo>
                  <a:cubicBezTo>
                    <a:pt x="393" y="8657"/>
                    <a:pt x="298" y="8573"/>
                    <a:pt x="191" y="8573"/>
                  </a:cubicBezTo>
                  <a:cubicBezTo>
                    <a:pt x="96" y="8573"/>
                    <a:pt x="0" y="8657"/>
                    <a:pt x="0" y="8764"/>
                  </a:cubicBezTo>
                  <a:lnTo>
                    <a:pt x="0" y="9585"/>
                  </a:lnTo>
                  <a:cubicBezTo>
                    <a:pt x="0" y="10300"/>
                    <a:pt x="584" y="10895"/>
                    <a:pt x="1310" y="10895"/>
                  </a:cubicBezTo>
                  <a:lnTo>
                    <a:pt x="1846" y="10895"/>
                  </a:lnTo>
                  <a:cubicBezTo>
                    <a:pt x="1941" y="11062"/>
                    <a:pt x="2120" y="11181"/>
                    <a:pt x="2310" y="11181"/>
                  </a:cubicBezTo>
                  <a:lnTo>
                    <a:pt x="2929" y="11181"/>
                  </a:lnTo>
                  <a:cubicBezTo>
                    <a:pt x="3144" y="11181"/>
                    <a:pt x="3310" y="11062"/>
                    <a:pt x="3394" y="10895"/>
                  </a:cubicBezTo>
                  <a:lnTo>
                    <a:pt x="9692" y="10895"/>
                  </a:lnTo>
                  <a:cubicBezTo>
                    <a:pt x="9775" y="11062"/>
                    <a:pt x="9954" y="11181"/>
                    <a:pt x="10156" y="11181"/>
                  </a:cubicBezTo>
                  <a:lnTo>
                    <a:pt x="10775" y="11181"/>
                  </a:lnTo>
                  <a:cubicBezTo>
                    <a:pt x="10978" y="11181"/>
                    <a:pt x="11145" y="11062"/>
                    <a:pt x="11240" y="10895"/>
                  </a:cubicBezTo>
                  <a:lnTo>
                    <a:pt x="11776" y="10895"/>
                  </a:lnTo>
                  <a:cubicBezTo>
                    <a:pt x="12490" y="10895"/>
                    <a:pt x="13085" y="10312"/>
                    <a:pt x="13085" y="9585"/>
                  </a:cubicBezTo>
                  <a:lnTo>
                    <a:pt x="13085" y="4894"/>
                  </a:lnTo>
                  <a:cubicBezTo>
                    <a:pt x="13085" y="4787"/>
                    <a:pt x="12990" y="4704"/>
                    <a:pt x="12883" y="4704"/>
                  </a:cubicBezTo>
                  <a:cubicBezTo>
                    <a:pt x="12788" y="4704"/>
                    <a:pt x="12692" y="4787"/>
                    <a:pt x="12692" y="4894"/>
                  </a:cubicBezTo>
                  <a:lnTo>
                    <a:pt x="12692" y="9585"/>
                  </a:lnTo>
                  <a:cubicBezTo>
                    <a:pt x="12692" y="10085"/>
                    <a:pt x="12276" y="10502"/>
                    <a:pt x="11776" y="10502"/>
                  </a:cubicBezTo>
                  <a:lnTo>
                    <a:pt x="11299" y="10502"/>
                  </a:lnTo>
                  <a:lnTo>
                    <a:pt x="11299" y="2370"/>
                  </a:lnTo>
                  <a:lnTo>
                    <a:pt x="11776" y="2370"/>
                  </a:lnTo>
                  <a:cubicBezTo>
                    <a:pt x="12276" y="2370"/>
                    <a:pt x="12692" y="2787"/>
                    <a:pt x="12692" y="3287"/>
                  </a:cubicBezTo>
                  <a:lnTo>
                    <a:pt x="12692" y="4120"/>
                  </a:lnTo>
                  <a:cubicBezTo>
                    <a:pt x="12692" y="4240"/>
                    <a:pt x="12788" y="4311"/>
                    <a:pt x="12895" y="4311"/>
                  </a:cubicBezTo>
                  <a:cubicBezTo>
                    <a:pt x="12990" y="4311"/>
                    <a:pt x="13085" y="4228"/>
                    <a:pt x="13085" y="4120"/>
                  </a:cubicBezTo>
                  <a:lnTo>
                    <a:pt x="13085" y="3287"/>
                  </a:lnTo>
                  <a:cubicBezTo>
                    <a:pt x="13085" y="2573"/>
                    <a:pt x="12502" y="1977"/>
                    <a:pt x="11776" y="1977"/>
                  </a:cubicBezTo>
                  <a:lnTo>
                    <a:pt x="11240" y="1977"/>
                  </a:lnTo>
                  <a:cubicBezTo>
                    <a:pt x="11145" y="1811"/>
                    <a:pt x="10966" y="1692"/>
                    <a:pt x="10775" y="1692"/>
                  </a:cubicBezTo>
                  <a:lnTo>
                    <a:pt x="10156" y="1692"/>
                  </a:lnTo>
                  <a:cubicBezTo>
                    <a:pt x="9942" y="1692"/>
                    <a:pt x="9775" y="1811"/>
                    <a:pt x="9692" y="1977"/>
                  </a:cubicBezTo>
                  <a:lnTo>
                    <a:pt x="9037" y="1977"/>
                  </a:lnTo>
                  <a:lnTo>
                    <a:pt x="9037" y="1418"/>
                  </a:lnTo>
                  <a:cubicBezTo>
                    <a:pt x="9037" y="644"/>
                    <a:pt x="8394" y="1"/>
                    <a:pt x="76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 name="Google Shape;351;p51"/>
          <p:cNvGrpSpPr/>
          <p:nvPr/>
        </p:nvGrpSpPr>
        <p:grpSpPr>
          <a:xfrm>
            <a:off x="5345169" y="2907637"/>
            <a:ext cx="420458" cy="383731"/>
            <a:chOff x="1958520" y="2302574"/>
            <a:chExt cx="359213" cy="327807"/>
          </a:xfrm>
        </p:grpSpPr>
        <p:sp>
          <p:nvSpPr>
            <p:cNvPr id="352" name="Google Shape;352;p51"/>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1"/>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1"/>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51"/>
          <p:cNvGrpSpPr/>
          <p:nvPr/>
        </p:nvGrpSpPr>
        <p:grpSpPr>
          <a:xfrm>
            <a:off x="5330852" y="3818025"/>
            <a:ext cx="449098" cy="415171"/>
            <a:chOff x="7384751" y="4147984"/>
            <a:chExt cx="380012" cy="351274"/>
          </a:xfrm>
        </p:grpSpPr>
        <p:sp>
          <p:nvSpPr>
            <p:cNvPr id="356" name="Google Shape;356;p51"/>
            <p:cNvSpPr/>
            <p:nvPr/>
          </p:nvSpPr>
          <p:spPr>
            <a:xfrm>
              <a:off x="7385513" y="4225879"/>
              <a:ext cx="379250" cy="273379"/>
            </a:xfrm>
            <a:custGeom>
              <a:avLst/>
              <a:gdLst/>
              <a:ahLst/>
              <a:cxnLst/>
              <a:rect l="l" t="t" r="r" b="b"/>
              <a:pathLst>
                <a:path w="11943" h="8609" extrusionOk="0">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1"/>
            <p:cNvSpPr/>
            <p:nvPr/>
          </p:nvSpPr>
          <p:spPr>
            <a:xfrm>
              <a:off x="7384751" y="4147984"/>
              <a:ext cx="380012" cy="228382"/>
            </a:xfrm>
            <a:custGeom>
              <a:avLst/>
              <a:gdLst/>
              <a:ahLst/>
              <a:cxnLst/>
              <a:rect l="l" t="t" r="r" b="b"/>
              <a:pathLst>
                <a:path w="11967" h="7192" extrusionOk="0">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1"/>
            <p:cNvSpPr/>
            <p:nvPr/>
          </p:nvSpPr>
          <p:spPr>
            <a:xfrm>
              <a:off x="7507642" y="4228134"/>
              <a:ext cx="37852" cy="37852"/>
            </a:xfrm>
            <a:custGeom>
              <a:avLst/>
              <a:gdLst/>
              <a:ahLst/>
              <a:cxnLst/>
              <a:rect l="l" t="t" r="r" b="b"/>
              <a:pathLst>
                <a:path w="1192" h="1192" extrusionOk="0">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1"/>
            <p:cNvSpPr/>
            <p:nvPr/>
          </p:nvSpPr>
          <p:spPr>
            <a:xfrm>
              <a:off x="7573820" y="4228134"/>
              <a:ext cx="37820" cy="37852"/>
            </a:xfrm>
            <a:custGeom>
              <a:avLst/>
              <a:gdLst/>
              <a:ahLst/>
              <a:cxnLst/>
              <a:rect l="l" t="t" r="r" b="b"/>
              <a:pathLst>
                <a:path w="1191" h="1192" extrusionOk="0">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1"/>
            <p:cNvSpPr/>
            <p:nvPr/>
          </p:nvSpPr>
          <p:spPr>
            <a:xfrm>
              <a:off x="7640728" y="4228134"/>
              <a:ext cx="37852" cy="37852"/>
            </a:xfrm>
            <a:custGeom>
              <a:avLst/>
              <a:gdLst/>
              <a:ahLst/>
              <a:cxnLst/>
              <a:rect l="l" t="t" r="r" b="b"/>
              <a:pathLst>
                <a:path w="1192" h="1192" extrusionOk="0">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37B5E564-A336-E485-5AEA-E7ABACD80845}"/>
              </a:ext>
            </a:extLst>
          </p:cNvPr>
          <p:cNvSpPr txBox="1"/>
          <p:nvPr/>
        </p:nvSpPr>
        <p:spPr>
          <a:xfrm>
            <a:off x="0" y="827962"/>
            <a:ext cx="4604326" cy="235449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 sz="1600" b="1" i="0" u="none" strike="noStrike" kern="0" cap="none" spc="0" normalizeH="0" baseline="0" noProof="0" dirty="0">
                <a:ln>
                  <a:noFill/>
                </a:ln>
                <a:solidFill>
                  <a:srgbClr val="85D5E6">
                    <a:lumMod val="20000"/>
                    <a:lumOff val="80000"/>
                  </a:srgbClr>
                </a:solidFill>
                <a:effectLst/>
                <a:uLnTx/>
                <a:uFillTx/>
                <a:latin typeface="Arial"/>
                <a:cs typeface="Arial"/>
                <a:sym typeface="Arial"/>
              </a:rPr>
              <a:t>Implement the </a:t>
            </a:r>
            <a:r>
              <a:rPr lang="en" sz="1600" b="1" dirty="0">
                <a:solidFill>
                  <a:srgbClr val="85D5E6">
                    <a:lumMod val="20000"/>
                    <a:lumOff val="80000"/>
                  </a:srgbClr>
                </a:solidFill>
              </a:rPr>
              <a:t>Na</a:t>
            </a:r>
            <a:r>
              <a:rPr lang="en-IN" sz="1600" b="1" dirty="0">
                <a:solidFill>
                  <a:srgbClr val="85D5E6">
                    <a:lumMod val="20000"/>
                    <a:lumOff val="80000"/>
                  </a:srgbClr>
                </a:solidFill>
              </a:rPr>
              <a:t>ï</a:t>
            </a:r>
            <a:r>
              <a:rPr lang="en" sz="1600" b="1" dirty="0">
                <a:solidFill>
                  <a:srgbClr val="85D5E6">
                    <a:lumMod val="20000"/>
                    <a:lumOff val="80000"/>
                  </a:srgbClr>
                </a:solidFill>
              </a:rPr>
              <a:t>ve bayes </a:t>
            </a:r>
            <a:r>
              <a:rPr kumimoji="0" lang="en" sz="1600" b="1" i="0" u="none" strike="noStrike" kern="0" cap="none" spc="0" normalizeH="0" baseline="0" noProof="0" dirty="0">
                <a:ln>
                  <a:noFill/>
                </a:ln>
                <a:solidFill>
                  <a:srgbClr val="85D5E6">
                    <a:lumMod val="20000"/>
                    <a:lumOff val="80000"/>
                  </a:srgbClr>
                </a:solidFill>
                <a:effectLst/>
                <a:uLnTx/>
                <a:uFillTx/>
                <a:latin typeface="Arial"/>
                <a:cs typeface="Arial"/>
                <a:sym typeface="Arial"/>
              </a:rPr>
              <a:t> Model    </a:t>
            </a:r>
            <a:r>
              <a:rPr kumimoji="0" lang="en" sz="1200" b="1" i="0" u="none" strike="noStrike" kern="0" cap="none" spc="0" normalizeH="0" baseline="0" noProof="0" dirty="0">
                <a:ln>
                  <a:noFill/>
                </a:ln>
                <a:solidFill>
                  <a:srgbClr val="85D5E6">
                    <a:lumMod val="20000"/>
                    <a:lumOff val="80000"/>
                  </a:srgbClr>
                </a:solidFill>
                <a:effectLst/>
                <a:uLnTx/>
                <a:uFillTx/>
                <a:latin typeface="Arial"/>
                <a:cs typeface="Arial"/>
                <a:sym typeface="Arial"/>
              </a:rPr>
              <a:t>---:</a:t>
            </a:r>
          </a:p>
          <a:p>
            <a:pPr rtl="0" fontAlgn="base"/>
            <a:r>
              <a:rPr lang="en-US" sz="1100" b="0" i="0" dirty="0">
                <a:solidFill>
                  <a:schemeClr val="accent2">
                    <a:lumMod val="20000"/>
                    <a:lumOff val="80000"/>
                  </a:schemeClr>
                </a:solidFill>
                <a:effectLst/>
                <a:latin typeface="Nunito" pitchFamily="2" charset="0"/>
              </a:rPr>
              <a:t> </a:t>
            </a:r>
          </a:p>
          <a:p>
            <a:pPr rtl="0" fontAlgn="base"/>
            <a:r>
              <a:rPr lang="en-US" sz="1100" b="0" i="0" dirty="0">
                <a:solidFill>
                  <a:schemeClr val="accent2">
                    <a:lumMod val="20000"/>
                    <a:lumOff val="80000"/>
                  </a:schemeClr>
                </a:solidFill>
                <a:effectLst/>
                <a:latin typeface="Nunito" pitchFamily="2" charset="0"/>
              </a:rPr>
              <a:t>*</a:t>
            </a:r>
            <a:r>
              <a:rPr lang="en-US" b="0" i="0" dirty="0">
                <a:solidFill>
                  <a:schemeClr val="accent2">
                    <a:lumMod val="20000"/>
                    <a:lumOff val="80000"/>
                  </a:schemeClr>
                </a:solidFill>
                <a:effectLst/>
                <a:latin typeface="Nunito" pitchFamily="2" charset="0"/>
              </a:rPr>
              <a:t>In Gaussian Naive Bayes, continuous values associated with each feature are assumed to be distributed according to a Gaussian distribution.</a:t>
            </a:r>
          </a:p>
          <a:p>
            <a:pPr rtl="0" fontAlgn="base"/>
            <a:endParaRPr kumimoji="0" lang="en-US" b="0" i="0" u="none" strike="noStrike" kern="0" cap="none" spc="0" normalizeH="0" baseline="0" noProof="0" dirty="0">
              <a:ln>
                <a:noFill/>
              </a:ln>
              <a:solidFill>
                <a:schemeClr val="accent2">
                  <a:lumMod val="20000"/>
                  <a:lumOff val="80000"/>
                </a:schemeClr>
              </a:solidFill>
              <a:effectLst/>
              <a:uLnTx/>
              <a:uFillTx/>
              <a:latin typeface="-apple-system"/>
              <a:cs typeface="Arial"/>
              <a:sym typeface="Arial"/>
            </a:endParaRPr>
          </a:p>
          <a:p>
            <a:pPr rtl="0" fontAlgn="base"/>
            <a:r>
              <a:rPr kumimoji="0" lang="en-US" b="0" i="0" u="none" strike="noStrike" kern="0" cap="none" spc="0" normalizeH="0" baseline="0" noProof="0" dirty="0">
                <a:ln>
                  <a:noFill/>
                </a:ln>
                <a:solidFill>
                  <a:schemeClr val="accent2">
                    <a:lumMod val="20000"/>
                    <a:lumOff val="80000"/>
                  </a:schemeClr>
                </a:solidFill>
                <a:effectLst/>
                <a:uLnTx/>
                <a:uFillTx/>
                <a:latin typeface="-apple-system"/>
                <a:cs typeface="Arial"/>
                <a:sym typeface="Arial"/>
              </a:rPr>
              <a:t>*  </a:t>
            </a:r>
            <a:r>
              <a:rPr kumimoji="0" lang="en-US" sz="1600" b="0" i="0" u="none" strike="noStrike" kern="0" cap="none" spc="0" normalizeH="0" baseline="0" noProof="0" dirty="0">
                <a:ln>
                  <a:noFill/>
                </a:ln>
                <a:solidFill>
                  <a:schemeClr val="accent2">
                    <a:lumMod val="20000"/>
                    <a:lumOff val="80000"/>
                  </a:schemeClr>
                </a:solidFill>
                <a:effectLst/>
                <a:uLnTx/>
                <a:uFillTx/>
                <a:latin typeface="-apple-system"/>
                <a:cs typeface="Arial"/>
                <a:sym typeface="Arial"/>
              </a:rPr>
              <a:t>Here showing the accuracy of naïve bayes model using </a:t>
            </a:r>
            <a:r>
              <a:rPr kumimoji="0" lang="en-US" sz="1600" b="0" i="0" u="none" strike="noStrike" kern="0" cap="none" spc="0" normalizeH="0" baseline="0" noProof="0" dirty="0" err="1">
                <a:ln>
                  <a:noFill/>
                </a:ln>
                <a:solidFill>
                  <a:schemeClr val="accent2">
                    <a:lumMod val="20000"/>
                    <a:lumOff val="80000"/>
                  </a:schemeClr>
                </a:solidFill>
                <a:effectLst/>
                <a:uLnTx/>
                <a:uFillTx/>
                <a:latin typeface="-apple-system"/>
                <a:cs typeface="Arial"/>
                <a:sym typeface="Arial"/>
              </a:rPr>
              <a:t>accuracy_score</a:t>
            </a:r>
            <a:r>
              <a:rPr kumimoji="0" lang="en-US" sz="1600" b="0" i="0" u="none" strike="noStrike" kern="0" cap="none" spc="0" normalizeH="0" baseline="0" noProof="0" dirty="0">
                <a:ln>
                  <a:noFill/>
                </a:ln>
                <a:solidFill>
                  <a:schemeClr val="accent2">
                    <a:lumMod val="20000"/>
                    <a:lumOff val="80000"/>
                  </a:schemeClr>
                </a:solidFill>
                <a:effectLst/>
                <a:uLnTx/>
                <a:uFillTx/>
                <a:latin typeface="-apple-system"/>
                <a:cs typeface="Arial"/>
                <a:sym typeface="Arial"/>
              </a:rPr>
              <a:t> method.</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1600" b="0" i="0" u="none" strike="noStrike" kern="0" cap="none" spc="0" normalizeH="0" baseline="0" noProof="0" dirty="0">
              <a:ln>
                <a:noFill/>
              </a:ln>
              <a:solidFill>
                <a:schemeClr val="accent2">
                  <a:lumMod val="20000"/>
                  <a:lumOff val="80000"/>
                </a:schemeClr>
              </a:solidFill>
              <a:effectLst/>
              <a:uLnTx/>
              <a:uFillTx/>
              <a:latin typeface="-apple-system"/>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chemeClr val="accent2">
                    <a:lumMod val="20000"/>
                    <a:lumOff val="80000"/>
                  </a:schemeClr>
                </a:solidFill>
                <a:effectLst/>
                <a:uLnTx/>
                <a:uFillTx/>
                <a:latin typeface="-apple-system"/>
                <a:cs typeface="Arial"/>
                <a:sym typeface="Arial"/>
              </a:rPr>
              <a:t>*  Accuracy in  naïve b</a:t>
            </a:r>
            <a:r>
              <a:rPr lang="en-US" sz="1600" dirty="0">
                <a:solidFill>
                  <a:schemeClr val="accent2">
                    <a:lumMod val="20000"/>
                    <a:lumOff val="80000"/>
                  </a:schemeClr>
                </a:solidFill>
                <a:latin typeface="-apple-system"/>
              </a:rPr>
              <a:t>ayes</a:t>
            </a:r>
            <a:r>
              <a:rPr kumimoji="0" lang="en-US" sz="1600" b="0" i="0" u="none" strike="noStrike" kern="0" cap="none" spc="0" normalizeH="0" baseline="0" noProof="0" dirty="0">
                <a:ln>
                  <a:noFill/>
                </a:ln>
                <a:solidFill>
                  <a:schemeClr val="accent2">
                    <a:lumMod val="20000"/>
                    <a:lumOff val="80000"/>
                  </a:schemeClr>
                </a:solidFill>
                <a:effectLst/>
                <a:uLnTx/>
                <a:uFillTx/>
                <a:latin typeface="-apple-system"/>
                <a:cs typeface="Arial"/>
                <a:sym typeface="Arial"/>
              </a:rPr>
              <a:t> model is    90.0%.</a:t>
            </a:r>
            <a:endParaRPr kumimoji="0" lang="en-IN" sz="1600" b="0" i="0" u="none" strike="noStrike" kern="0" cap="none" spc="0" normalizeH="0" baseline="0" noProof="0" dirty="0">
              <a:ln>
                <a:noFill/>
              </a:ln>
              <a:solidFill>
                <a:schemeClr val="accent2">
                  <a:lumMod val="20000"/>
                  <a:lumOff val="80000"/>
                </a:schemeClr>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3D23B736-9C2D-29F5-137C-77DAA7C8E0F2}"/>
              </a:ext>
            </a:extLst>
          </p:cNvPr>
          <p:cNvPicPr>
            <a:picLocks noChangeAspect="1"/>
          </p:cNvPicPr>
          <p:nvPr/>
        </p:nvPicPr>
        <p:blipFill>
          <a:blip r:embed="rId3"/>
          <a:stretch>
            <a:fillRect/>
          </a:stretch>
        </p:blipFill>
        <p:spPr>
          <a:xfrm>
            <a:off x="4475226" y="593000"/>
            <a:ext cx="4530228" cy="3576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3"/>
          <p:cNvSpPr txBox="1">
            <a:spLocks noGrp="1"/>
          </p:cNvSpPr>
          <p:nvPr>
            <p:ph type="title"/>
          </p:nvPr>
        </p:nvSpPr>
        <p:spPr>
          <a:xfrm>
            <a:off x="171882" y="121751"/>
            <a:ext cx="4702200" cy="5063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Performance Evaluation --:</a:t>
            </a:r>
            <a:endParaRPr dirty="0"/>
          </a:p>
        </p:txBody>
      </p:sp>
      <p:cxnSp>
        <p:nvCxnSpPr>
          <p:cNvPr id="373" name="Google Shape;373;p53"/>
          <p:cNvCxnSpPr>
            <a:cxnSpLocks/>
          </p:cNvCxnSpPr>
          <p:nvPr/>
        </p:nvCxnSpPr>
        <p:spPr>
          <a:xfrm>
            <a:off x="250346" y="628071"/>
            <a:ext cx="440478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TextBox 2">
            <a:extLst>
              <a:ext uri="{FF2B5EF4-FFF2-40B4-BE49-F238E27FC236}">
                <a16:creationId xmlns:a16="http://schemas.microsoft.com/office/drawing/2014/main" id="{F7459FF1-A77F-0EB3-68D9-491E8885F8F9}"/>
              </a:ext>
            </a:extLst>
          </p:cNvPr>
          <p:cNvSpPr txBox="1"/>
          <p:nvPr/>
        </p:nvSpPr>
        <p:spPr>
          <a:xfrm>
            <a:off x="96981" y="872779"/>
            <a:ext cx="4142510" cy="646331"/>
          </a:xfrm>
          <a:prstGeom prst="rect">
            <a:avLst/>
          </a:prstGeom>
          <a:noFill/>
        </p:spPr>
        <p:txBody>
          <a:bodyPr wrap="square" rtlCol="0">
            <a:spAutoFit/>
          </a:bodyPr>
          <a:lstStyle/>
          <a:p>
            <a:r>
              <a:rPr lang="en-IN" sz="1800" dirty="0">
                <a:solidFill>
                  <a:schemeClr val="accent2">
                    <a:lumMod val="20000"/>
                    <a:lumOff val="80000"/>
                  </a:schemeClr>
                </a:solidFill>
              </a:rPr>
              <a:t>* Its accuracy is shown in a bar chart comparing all model.</a:t>
            </a:r>
          </a:p>
        </p:txBody>
      </p:sp>
      <p:sp>
        <p:nvSpPr>
          <p:cNvPr id="4" name="TextBox 3">
            <a:extLst>
              <a:ext uri="{FF2B5EF4-FFF2-40B4-BE49-F238E27FC236}">
                <a16:creationId xmlns:a16="http://schemas.microsoft.com/office/drawing/2014/main" id="{8B249E7B-B3CC-89D4-20EA-6CDDA823A208}"/>
              </a:ext>
            </a:extLst>
          </p:cNvPr>
          <p:cNvSpPr txBox="1"/>
          <p:nvPr/>
        </p:nvSpPr>
        <p:spPr>
          <a:xfrm>
            <a:off x="171882" y="1763819"/>
            <a:ext cx="2576945" cy="1323439"/>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accent2">
                    <a:lumMod val="20000"/>
                    <a:lumOff val="80000"/>
                  </a:schemeClr>
                </a:solidFill>
              </a:rPr>
              <a:t>The </a:t>
            </a:r>
            <a:r>
              <a:rPr lang="en-IN" sz="1600" dirty="0" err="1">
                <a:solidFill>
                  <a:schemeClr val="accent2">
                    <a:lumMod val="20000"/>
                    <a:lumOff val="80000"/>
                  </a:schemeClr>
                </a:solidFill>
              </a:rPr>
              <a:t>acuuracy</a:t>
            </a:r>
            <a:r>
              <a:rPr lang="en-IN" sz="1600" dirty="0">
                <a:solidFill>
                  <a:schemeClr val="accent2">
                    <a:lumMod val="20000"/>
                    <a:lumOff val="80000"/>
                  </a:schemeClr>
                </a:solidFill>
              </a:rPr>
              <a:t> are ---:</a:t>
            </a:r>
          </a:p>
          <a:p>
            <a:pPr marL="285750" indent="-285750">
              <a:buFont typeface="Arial" panose="020B0604020202020204" pitchFamily="34" charset="0"/>
              <a:buChar char="•"/>
            </a:pPr>
            <a:r>
              <a:rPr lang="en-IN" sz="1600" dirty="0" err="1">
                <a:solidFill>
                  <a:schemeClr val="accent2">
                    <a:lumMod val="20000"/>
                    <a:lumOff val="80000"/>
                  </a:schemeClr>
                </a:solidFill>
              </a:rPr>
              <a:t>acc_knn</a:t>
            </a:r>
            <a:r>
              <a:rPr lang="en-IN" sz="1600" dirty="0">
                <a:solidFill>
                  <a:schemeClr val="accent2">
                    <a:lumMod val="20000"/>
                    <a:lumOff val="80000"/>
                  </a:schemeClr>
                </a:solidFill>
              </a:rPr>
              <a:t>=90.0</a:t>
            </a:r>
          </a:p>
          <a:p>
            <a:pPr marL="285750" indent="-285750">
              <a:buFont typeface="Arial" panose="020B0604020202020204" pitchFamily="34" charset="0"/>
              <a:buChar char="•"/>
            </a:pPr>
            <a:r>
              <a:rPr lang="en-IN" sz="1600" dirty="0" err="1">
                <a:solidFill>
                  <a:schemeClr val="accent2">
                    <a:lumMod val="20000"/>
                    <a:lumOff val="80000"/>
                  </a:schemeClr>
                </a:solidFill>
              </a:rPr>
              <a:t>acc_lg</a:t>
            </a:r>
            <a:r>
              <a:rPr lang="en-IN" sz="1600" dirty="0">
                <a:solidFill>
                  <a:schemeClr val="accent2">
                    <a:lumMod val="20000"/>
                    <a:lumOff val="80000"/>
                  </a:schemeClr>
                </a:solidFill>
              </a:rPr>
              <a:t>=90.0</a:t>
            </a:r>
          </a:p>
          <a:p>
            <a:pPr marL="285750" indent="-285750">
              <a:buFont typeface="Arial" panose="020B0604020202020204" pitchFamily="34" charset="0"/>
              <a:buChar char="•"/>
            </a:pPr>
            <a:r>
              <a:rPr lang="en-IN" sz="1600" dirty="0" err="1">
                <a:solidFill>
                  <a:schemeClr val="accent2">
                    <a:lumMod val="20000"/>
                    <a:lumOff val="80000"/>
                  </a:schemeClr>
                </a:solidFill>
              </a:rPr>
              <a:t>acc_dt</a:t>
            </a:r>
            <a:r>
              <a:rPr lang="en-IN" sz="1600" dirty="0">
                <a:solidFill>
                  <a:schemeClr val="accent2">
                    <a:lumMod val="20000"/>
                    <a:lumOff val="80000"/>
                  </a:schemeClr>
                </a:solidFill>
              </a:rPr>
              <a:t>=93.33</a:t>
            </a:r>
          </a:p>
          <a:p>
            <a:pPr marL="285750" indent="-285750">
              <a:buFont typeface="Arial" panose="020B0604020202020204" pitchFamily="34" charset="0"/>
              <a:buChar char="•"/>
            </a:pPr>
            <a:r>
              <a:rPr lang="en-IN" sz="1600" dirty="0" err="1">
                <a:solidFill>
                  <a:schemeClr val="accent2">
                    <a:lumMod val="20000"/>
                    <a:lumOff val="80000"/>
                  </a:schemeClr>
                </a:solidFill>
              </a:rPr>
              <a:t>acc_nb</a:t>
            </a:r>
            <a:r>
              <a:rPr lang="en-IN" sz="1600" dirty="0">
                <a:solidFill>
                  <a:schemeClr val="accent2">
                    <a:lumMod val="20000"/>
                    <a:lumOff val="80000"/>
                  </a:schemeClr>
                </a:solidFill>
              </a:rPr>
              <a:t>=93.33</a:t>
            </a:r>
            <a:endParaRPr lang="en-IN" dirty="0">
              <a:solidFill>
                <a:schemeClr val="accent2">
                  <a:lumMod val="20000"/>
                  <a:lumOff val="80000"/>
                </a:schemeClr>
              </a:solidFill>
            </a:endParaRPr>
          </a:p>
        </p:txBody>
      </p:sp>
      <p:pic>
        <p:nvPicPr>
          <p:cNvPr id="6" name="Picture 5">
            <a:extLst>
              <a:ext uri="{FF2B5EF4-FFF2-40B4-BE49-F238E27FC236}">
                <a16:creationId xmlns:a16="http://schemas.microsoft.com/office/drawing/2014/main" id="{B429011F-5528-2591-2A8F-B9CD134EAAC8}"/>
              </a:ext>
            </a:extLst>
          </p:cNvPr>
          <p:cNvPicPr>
            <a:picLocks noChangeAspect="1"/>
          </p:cNvPicPr>
          <p:nvPr/>
        </p:nvPicPr>
        <p:blipFill>
          <a:blip r:embed="rId3"/>
          <a:stretch>
            <a:fillRect/>
          </a:stretch>
        </p:blipFill>
        <p:spPr>
          <a:xfrm>
            <a:off x="4904511" y="369993"/>
            <a:ext cx="4000927" cy="411109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61AE572E-0142-1F62-9957-73E40EB21F81}"/>
              </a:ext>
            </a:extLst>
          </p:cNvPr>
          <p:cNvPicPr>
            <a:picLocks noChangeAspect="1"/>
          </p:cNvPicPr>
          <p:nvPr/>
        </p:nvPicPr>
        <p:blipFill>
          <a:blip r:embed="rId4"/>
          <a:stretch>
            <a:fillRect/>
          </a:stretch>
        </p:blipFill>
        <p:spPr>
          <a:xfrm>
            <a:off x="225000" y="3331967"/>
            <a:ext cx="4430127" cy="1012601"/>
          </a:xfrm>
          <a:prstGeom prst="rect">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p55"/>
          <p:cNvSpPr txBox="1">
            <a:spLocks noGrp="1"/>
          </p:cNvSpPr>
          <p:nvPr>
            <p:ph type="title"/>
          </p:nvPr>
        </p:nvSpPr>
        <p:spPr>
          <a:xfrm>
            <a:off x="181118" y="95406"/>
            <a:ext cx="4702200" cy="4878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Performance Evaluation --:</a:t>
            </a:r>
            <a:endParaRPr dirty="0"/>
          </a:p>
        </p:txBody>
      </p:sp>
      <p:sp>
        <p:nvSpPr>
          <p:cNvPr id="1975" name="Google Shape;1975;p55"/>
          <p:cNvSpPr txBox="1">
            <a:spLocks noGrp="1"/>
          </p:cNvSpPr>
          <p:nvPr>
            <p:ph type="body" idx="4294967295"/>
          </p:nvPr>
        </p:nvSpPr>
        <p:spPr>
          <a:xfrm>
            <a:off x="25463" y="1229978"/>
            <a:ext cx="5013509" cy="162405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sz="3200" b="1" dirty="0">
                <a:solidFill>
                  <a:schemeClr val="lt1"/>
                </a:solidFill>
              </a:rPr>
              <a:t>A new flower is predicted using the iris  specific example.</a:t>
            </a:r>
          </a:p>
          <a:p>
            <a:pPr marL="0" lvl="0" indent="0" algn="l" rtl="0">
              <a:spcBef>
                <a:spcPts val="0"/>
              </a:spcBef>
              <a:spcAft>
                <a:spcPts val="1600"/>
              </a:spcAft>
              <a:buNone/>
            </a:pPr>
            <a:r>
              <a:rPr lang="en-IN" sz="1200" dirty="0">
                <a:solidFill>
                  <a:schemeClr val="lt1"/>
                </a:solidFill>
              </a:rPr>
              <a:t> </a:t>
            </a:r>
            <a:endParaRPr sz="1200" dirty="0">
              <a:solidFill>
                <a:schemeClr val="lt1"/>
              </a:solidFill>
            </a:endParaRPr>
          </a:p>
        </p:txBody>
      </p:sp>
      <p:cxnSp>
        <p:nvCxnSpPr>
          <p:cNvPr id="1980" name="Google Shape;1980;p55"/>
          <p:cNvCxnSpPr>
            <a:cxnSpLocks/>
          </p:cNvCxnSpPr>
          <p:nvPr/>
        </p:nvCxnSpPr>
        <p:spPr>
          <a:xfrm>
            <a:off x="181118" y="669059"/>
            <a:ext cx="4390882"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3">
            <a:extLst>
              <a:ext uri="{FF2B5EF4-FFF2-40B4-BE49-F238E27FC236}">
                <a16:creationId xmlns:a16="http://schemas.microsoft.com/office/drawing/2014/main" id="{36091AC9-9E86-4434-0C9B-A154045CD32C}"/>
              </a:ext>
            </a:extLst>
          </p:cNvPr>
          <p:cNvPicPr>
            <a:picLocks noChangeAspect="1"/>
          </p:cNvPicPr>
          <p:nvPr/>
        </p:nvPicPr>
        <p:blipFill>
          <a:blip r:embed="rId3"/>
          <a:stretch>
            <a:fillRect/>
          </a:stretch>
        </p:blipFill>
        <p:spPr>
          <a:xfrm>
            <a:off x="4904666" y="339329"/>
            <a:ext cx="4058216" cy="37057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FCC22C40-E8E5-5AEF-3F2F-0B6527E2F331}"/>
              </a:ext>
            </a:extLst>
          </p:cNvPr>
          <p:cNvSpPr txBox="1"/>
          <p:nvPr/>
        </p:nvSpPr>
        <p:spPr>
          <a:xfrm>
            <a:off x="338136" y="3267628"/>
            <a:ext cx="2695474" cy="1077218"/>
          </a:xfrm>
          <a:prstGeom prst="rect">
            <a:avLst/>
          </a:prstGeom>
          <a:noFill/>
        </p:spPr>
        <p:txBody>
          <a:bodyPr wrap="square" rtlCol="0">
            <a:spAutoFit/>
          </a:bodyPr>
          <a:lstStyle/>
          <a:p>
            <a:r>
              <a:rPr lang="en-IN" sz="1600" b="1" dirty="0">
                <a:solidFill>
                  <a:schemeClr val="accent2">
                    <a:lumMod val="20000"/>
                    <a:lumOff val="80000"/>
                  </a:schemeClr>
                </a:solidFill>
              </a:rPr>
              <a:t>Here, </a:t>
            </a:r>
          </a:p>
          <a:p>
            <a:r>
              <a:rPr lang="en-IN" sz="1600" b="1" dirty="0">
                <a:solidFill>
                  <a:schemeClr val="accent2">
                    <a:lumMod val="20000"/>
                    <a:lumOff val="80000"/>
                  </a:schemeClr>
                </a:solidFill>
              </a:rPr>
              <a:t>0 to 0.9=iris </a:t>
            </a:r>
            <a:r>
              <a:rPr lang="en-IN" sz="1600" b="1" dirty="0" err="1">
                <a:solidFill>
                  <a:schemeClr val="accent2">
                    <a:lumMod val="20000"/>
                    <a:lumOff val="80000"/>
                  </a:schemeClr>
                </a:solidFill>
              </a:rPr>
              <a:t>setosa</a:t>
            </a:r>
            <a:endParaRPr lang="en-IN" sz="1600" b="1" dirty="0">
              <a:solidFill>
                <a:schemeClr val="accent2">
                  <a:lumMod val="20000"/>
                  <a:lumOff val="80000"/>
                </a:schemeClr>
              </a:solidFill>
            </a:endParaRPr>
          </a:p>
          <a:p>
            <a:r>
              <a:rPr lang="en-IN" sz="1600" b="1" dirty="0">
                <a:solidFill>
                  <a:schemeClr val="accent2">
                    <a:lumMod val="20000"/>
                    <a:lumOff val="80000"/>
                  </a:schemeClr>
                </a:solidFill>
              </a:rPr>
              <a:t>1 to 1.9 = iris versicolor</a:t>
            </a:r>
          </a:p>
          <a:p>
            <a:r>
              <a:rPr lang="en-IN" sz="1600" b="1" dirty="0">
                <a:solidFill>
                  <a:schemeClr val="accent2">
                    <a:lumMod val="20000"/>
                    <a:lumOff val="80000"/>
                  </a:schemeClr>
                </a:solidFill>
              </a:rPr>
              <a:t>2 to 2.9= iris </a:t>
            </a:r>
            <a:r>
              <a:rPr lang="en-IN" sz="1600" b="1" dirty="0" err="1">
                <a:solidFill>
                  <a:schemeClr val="accent2">
                    <a:lumMod val="20000"/>
                    <a:lumOff val="80000"/>
                  </a:schemeClr>
                </a:solidFill>
              </a:rPr>
              <a:t>virginisa</a:t>
            </a:r>
            <a:endParaRPr lang="en-IN" sz="1600" b="1" dirty="0">
              <a:solidFill>
                <a:schemeClr val="accent2">
                  <a:lumMod val="20000"/>
                  <a:lumOff val="80000"/>
                </a:schemeClr>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5337175" y="1705834"/>
            <a:ext cx="2837400" cy="12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Devlop the GUI using tkinter</a:t>
            </a:r>
            <a:endParaRPr dirty="0"/>
          </a:p>
        </p:txBody>
      </p:sp>
      <p:cxnSp>
        <p:nvCxnSpPr>
          <p:cNvPr id="267" name="Google Shape;267;p48"/>
          <p:cNvCxnSpPr/>
          <p:nvPr/>
        </p:nvCxnSpPr>
        <p:spPr>
          <a:xfrm>
            <a:off x="5225150"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C6E2F944-775F-69E3-0250-8DC87478B6D1}"/>
              </a:ext>
            </a:extLst>
          </p:cNvPr>
          <p:cNvPicPr>
            <a:picLocks noChangeAspect="1"/>
          </p:cNvPicPr>
          <p:nvPr/>
        </p:nvPicPr>
        <p:blipFill>
          <a:blip r:embed="rId3"/>
          <a:stretch>
            <a:fillRect/>
          </a:stretch>
        </p:blipFill>
        <p:spPr>
          <a:xfrm>
            <a:off x="136292" y="726043"/>
            <a:ext cx="4976834" cy="33683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57"/>
          <p:cNvSpPr txBox="1">
            <a:spLocks noGrp="1"/>
          </p:cNvSpPr>
          <p:nvPr>
            <p:ph type="title"/>
          </p:nvPr>
        </p:nvSpPr>
        <p:spPr>
          <a:xfrm>
            <a:off x="79949" y="0"/>
            <a:ext cx="4964700" cy="5483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Implementation using </a:t>
            </a:r>
            <a:r>
              <a:rPr lang="en-IN" dirty="0" err="1"/>
              <a:t>gui</a:t>
            </a:r>
            <a:r>
              <a:rPr lang="en-IN" dirty="0"/>
              <a:t>---:</a:t>
            </a:r>
            <a:br>
              <a:rPr lang="en" dirty="0"/>
            </a:br>
            <a:endParaRPr dirty="0"/>
          </a:p>
        </p:txBody>
      </p:sp>
      <p:cxnSp>
        <p:nvCxnSpPr>
          <p:cNvPr id="1998" name="Google Shape;1998;p57"/>
          <p:cNvCxnSpPr>
            <a:cxnSpLocks/>
          </p:cNvCxnSpPr>
          <p:nvPr/>
        </p:nvCxnSpPr>
        <p:spPr>
          <a:xfrm>
            <a:off x="79949" y="548398"/>
            <a:ext cx="474015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9" name="Title 8">
            <a:extLst>
              <a:ext uri="{FF2B5EF4-FFF2-40B4-BE49-F238E27FC236}">
                <a16:creationId xmlns:a16="http://schemas.microsoft.com/office/drawing/2014/main" id="{6191A34F-C3AF-0843-F005-C11658227635}"/>
              </a:ext>
            </a:extLst>
          </p:cNvPr>
          <p:cNvSpPr>
            <a:spLocks noGrp="1"/>
          </p:cNvSpPr>
          <p:nvPr>
            <p:ph type="title" idx="3"/>
          </p:nvPr>
        </p:nvSpPr>
        <p:spPr>
          <a:xfrm>
            <a:off x="181549" y="725565"/>
            <a:ext cx="2940792" cy="548400"/>
          </a:xfrm>
        </p:spPr>
        <p:txBody>
          <a:bodyPr/>
          <a:lstStyle/>
          <a:p>
            <a:r>
              <a:rPr lang="en-IN" dirty="0"/>
              <a:t> GUI COMPONETS   --:</a:t>
            </a:r>
          </a:p>
        </p:txBody>
      </p:sp>
      <p:sp>
        <p:nvSpPr>
          <p:cNvPr id="10" name="TextBox 9">
            <a:extLst>
              <a:ext uri="{FF2B5EF4-FFF2-40B4-BE49-F238E27FC236}">
                <a16:creationId xmlns:a16="http://schemas.microsoft.com/office/drawing/2014/main" id="{A5948D0C-DE4F-0E21-B8CA-3839392D9034}"/>
              </a:ext>
            </a:extLst>
          </p:cNvPr>
          <p:cNvSpPr txBox="1"/>
          <p:nvPr/>
        </p:nvSpPr>
        <p:spPr>
          <a:xfrm>
            <a:off x="79949" y="1273965"/>
            <a:ext cx="4291329" cy="1600438"/>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accent2">
                    <a:lumMod val="20000"/>
                    <a:lumOff val="80000"/>
                  </a:schemeClr>
                </a:solidFill>
              </a:rPr>
              <a:t>Labels for feature input ( Sepal Length, Sepal width, Petal </a:t>
            </a:r>
            <a:r>
              <a:rPr lang="en-IN" dirty="0" err="1">
                <a:solidFill>
                  <a:schemeClr val="accent2">
                    <a:lumMod val="20000"/>
                    <a:lumOff val="80000"/>
                  </a:schemeClr>
                </a:solidFill>
              </a:rPr>
              <a:t>Length,Petal</a:t>
            </a:r>
            <a:r>
              <a:rPr lang="en-IN" dirty="0">
                <a:solidFill>
                  <a:schemeClr val="accent2">
                    <a:lumMod val="20000"/>
                    <a:lumOff val="80000"/>
                  </a:schemeClr>
                </a:solidFill>
              </a:rPr>
              <a:t> Width).</a:t>
            </a:r>
          </a:p>
          <a:p>
            <a:pPr marL="285750" indent="-285750">
              <a:buFont typeface="Arial" panose="020B0604020202020204" pitchFamily="34" charset="0"/>
              <a:buChar char="•"/>
            </a:pPr>
            <a:r>
              <a:rPr lang="en-IN" dirty="0">
                <a:solidFill>
                  <a:schemeClr val="accent2">
                    <a:lumMod val="20000"/>
                    <a:lumOff val="80000"/>
                  </a:schemeClr>
                </a:solidFill>
              </a:rPr>
              <a:t>Entry widgets for user inputs.</a:t>
            </a:r>
          </a:p>
          <a:p>
            <a:pPr marL="285750" indent="-285750">
              <a:buFont typeface="Arial" panose="020B0604020202020204" pitchFamily="34" charset="0"/>
              <a:buChar char="•"/>
            </a:pPr>
            <a:r>
              <a:rPr lang="en-IN" dirty="0">
                <a:solidFill>
                  <a:schemeClr val="accent2">
                    <a:lumMod val="20000"/>
                    <a:lumOff val="80000"/>
                  </a:schemeClr>
                </a:solidFill>
              </a:rPr>
              <a:t>SUBMIT Button for prediction and Reset button for reset all data.</a:t>
            </a:r>
          </a:p>
          <a:p>
            <a:pPr marL="285750" indent="-285750">
              <a:buFont typeface="Arial" panose="020B0604020202020204" pitchFamily="34" charset="0"/>
              <a:buChar char="•"/>
            </a:pPr>
            <a:r>
              <a:rPr lang="en-IN" dirty="0">
                <a:solidFill>
                  <a:schemeClr val="accent2">
                    <a:lumMod val="20000"/>
                    <a:lumOff val="80000"/>
                  </a:schemeClr>
                </a:solidFill>
              </a:rPr>
              <a:t>Label to display the prediction result.</a:t>
            </a:r>
          </a:p>
          <a:p>
            <a:pPr marL="285750" indent="-285750">
              <a:buFont typeface="Arial" panose="020B0604020202020204" pitchFamily="34" charset="0"/>
              <a:buChar char="•"/>
            </a:pPr>
            <a:endParaRPr lang="en-IN" dirty="0"/>
          </a:p>
        </p:txBody>
      </p:sp>
      <p:pic>
        <p:nvPicPr>
          <p:cNvPr id="12" name="Picture 11">
            <a:extLst>
              <a:ext uri="{FF2B5EF4-FFF2-40B4-BE49-F238E27FC236}">
                <a16:creationId xmlns:a16="http://schemas.microsoft.com/office/drawing/2014/main" id="{9B413C53-B33B-ACB1-A2DC-CC43EF4390C2}"/>
              </a:ext>
            </a:extLst>
          </p:cNvPr>
          <p:cNvPicPr>
            <a:picLocks noChangeAspect="1"/>
          </p:cNvPicPr>
          <p:nvPr/>
        </p:nvPicPr>
        <p:blipFill>
          <a:blip r:embed="rId3"/>
          <a:stretch>
            <a:fillRect/>
          </a:stretch>
        </p:blipFill>
        <p:spPr>
          <a:xfrm>
            <a:off x="4472878" y="487672"/>
            <a:ext cx="4468738" cy="3916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sp>
        <p:nvSpPr>
          <p:cNvPr id="2129" name="Google Shape;2129;p65"/>
          <p:cNvSpPr txBox="1">
            <a:spLocks noGrp="1"/>
          </p:cNvSpPr>
          <p:nvPr>
            <p:ph type="title"/>
          </p:nvPr>
        </p:nvSpPr>
        <p:spPr>
          <a:xfrm>
            <a:off x="53802" y="142743"/>
            <a:ext cx="4518197" cy="424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CODE WOLKTHROUGH --:</a:t>
            </a:r>
            <a:endParaRPr dirty="0"/>
          </a:p>
        </p:txBody>
      </p:sp>
      <p:cxnSp>
        <p:nvCxnSpPr>
          <p:cNvPr id="2136" name="Google Shape;2136;p65"/>
          <p:cNvCxnSpPr>
            <a:cxnSpLocks/>
          </p:cNvCxnSpPr>
          <p:nvPr/>
        </p:nvCxnSpPr>
        <p:spPr>
          <a:xfrm>
            <a:off x="161122" y="653269"/>
            <a:ext cx="412838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8" name="Picture 7">
            <a:extLst>
              <a:ext uri="{FF2B5EF4-FFF2-40B4-BE49-F238E27FC236}">
                <a16:creationId xmlns:a16="http://schemas.microsoft.com/office/drawing/2014/main" id="{40FCE8F0-0626-7870-DD63-6C7B60BFDD3E}"/>
              </a:ext>
            </a:extLst>
          </p:cNvPr>
          <p:cNvPicPr>
            <a:picLocks noChangeAspect="1"/>
          </p:cNvPicPr>
          <p:nvPr/>
        </p:nvPicPr>
        <p:blipFill>
          <a:blip r:embed="rId3"/>
          <a:stretch>
            <a:fillRect/>
          </a:stretch>
        </p:blipFill>
        <p:spPr>
          <a:xfrm>
            <a:off x="592301" y="3138890"/>
            <a:ext cx="3213981" cy="1861867"/>
          </a:xfrm>
          <a:prstGeom prst="rect">
            <a:avLst/>
          </a:prstGeom>
        </p:spPr>
      </p:pic>
      <p:pic>
        <p:nvPicPr>
          <p:cNvPr id="10" name="Picture 9">
            <a:extLst>
              <a:ext uri="{FF2B5EF4-FFF2-40B4-BE49-F238E27FC236}">
                <a16:creationId xmlns:a16="http://schemas.microsoft.com/office/drawing/2014/main" id="{5C99267C-285C-BD7C-7CD2-074D9546C495}"/>
              </a:ext>
            </a:extLst>
          </p:cNvPr>
          <p:cNvPicPr>
            <a:picLocks noChangeAspect="1"/>
          </p:cNvPicPr>
          <p:nvPr/>
        </p:nvPicPr>
        <p:blipFill>
          <a:blip r:embed="rId4"/>
          <a:stretch>
            <a:fillRect/>
          </a:stretch>
        </p:blipFill>
        <p:spPr>
          <a:xfrm>
            <a:off x="4482790" y="3065231"/>
            <a:ext cx="4277520" cy="2009184"/>
          </a:xfrm>
          <a:prstGeom prst="rect">
            <a:avLst/>
          </a:prstGeom>
        </p:spPr>
      </p:pic>
      <p:pic>
        <p:nvPicPr>
          <p:cNvPr id="12" name="Picture 11">
            <a:extLst>
              <a:ext uri="{FF2B5EF4-FFF2-40B4-BE49-F238E27FC236}">
                <a16:creationId xmlns:a16="http://schemas.microsoft.com/office/drawing/2014/main" id="{F877EEF7-DC62-4BD8-B1BF-386020F02EF2}"/>
              </a:ext>
            </a:extLst>
          </p:cNvPr>
          <p:cNvPicPr>
            <a:picLocks noChangeAspect="1"/>
          </p:cNvPicPr>
          <p:nvPr/>
        </p:nvPicPr>
        <p:blipFill>
          <a:blip r:embed="rId5"/>
          <a:stretch>
            <a:fillRect/>
          </a:stretch>
        </p:blipFill>
        <p:spPr>
          <a:xfrm>
            <a:off x="6647628" y="653269"/>
            <a:ext cx="2335250" cy="2316935"/>
          </a:xfrm>
          <a:prstGeom prst="rect">
            <a:avLst/>
          </a:prstGeom>
        </p:spPr>
      </p:pic>
      <p:pic>
        <p:nvPicPr>
          <p:cNvPr id="14" name="Picture 13">
            <a:extLst>
              <a:ext uri="{FF2B5EF4-FFF2-40B4-BE49-F238E27FC236}">
                <a16:creationId xmlns:a16="http://schemas.microsoft.com/office/drawing/2014/main" id="{E1B29391-306A-C028-D6A0-40ADA586309A}"/>
              </a:ext>
            </a:extLst>
          </p:cNvPr>
          <p:cNvPicPr>
            <a:picLocks noChangeAspect="1"/>
          </p:cNvPicPr>
          <p:nvPr/>
        </p:nvPicPr>
        <p:blipFill>
          <a:blip r:embed="rId6"/>
          <a:stretch>
            <a:fillRect/>
          </a:stretch>
        </p:blipFill>
        <p:spPr>
          <a:xfrm>
            <a:off x="3612872" y="834054"/>
            <a:ext cx="2738204" cy="2167782"/>
          </a:xfrm>
          <a:prstGeom prst="rect">
            <a:avLst/>
          </a:prstGeom>
        </p:spPr>
      </p:pic>
      <p:pic>
        <p:nvPicPr>
          <p:cNvPr id="16" name="Picture 15">
            <a:extLst>
              <a:ext uri="{FF2B5EF4-FFF2-40B4-BE49-F238E27FC236}">
                <a16:creationId xmlns:a16="http://schemas.microsoft.com/office/drawing/2014/main" id="{0BDCB66E-0F9A-57E2-68D0-7964B2FE63BC}"/>
              </a:ext>
            </a:extLst>
          </p:cNvPr>
          <p:cNvPicPr>
            <a:picLocks noChangeAspect="1"/>
          </p:cNvPicPr>
          <p:nvPr/>
        </p:nvPicPr>
        <p:blipFill>
          <a:blip r:embed="rId7"/>
          <a:stretch>
            <a:fillRect/>
          </a:stretch>
        </p:blipFill>
        <p:spPr>
          <a:xfrm>
            <a:off x="679312" y="735851"/>
            <a:ext cx="2487389" cy="2316933"/>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144173" y="97570"/>
            <a:ext cx="3127338" cy="4970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 -:</a:t>
            </a:r>
            <a:endParaRPr dirty="0"/>
          </a:p>
        </p:txBody>
      </p:sp>
      <p:cxnSp>
        <p:nvCxnSpPr>
          <p:cNvPr id="2106" name="Google Shape;2106;p63"/>
          <p:cNvCxnSpPr/>
          <p:nvPr/>
        </p:nvCxnSpPr>
        <p:spPr>
          <a:xfrm>
            <a:off x="144173" y="59465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3" name="Title 12">
            <a:extLst>
              <a:ext uri="{FF2B5EF4-FFF2-40B4-BE49-F238E27FC236}">
                <a16:creationId xmlns:a16="http://schemas.microsoft.com/office/drawing/2014/main" id="{3D2AE6E8-CF0D-DC1F-25BD-DF9F48A6A1B2}"/>
              </a:ext>
            </a:extLst>
          </p:cNvPr>
          <p:cNvSpPr>
            <a:spLocks noGrp="1"/>
          </p:cNvSpPr>
          <p:nvPr>
            <p:ph type="title" idx="3"/>
          </p:nvPr>
        </p:nvSpPr>
        <p:spPr>
          <a:xfrm>
            <a:off x="460918" y="837322"/>
            <a:ext cx="7731511" cy="1318580"/>
          </a:xfrm>
        </p:spPr>
        <p:txBody>
          <a:bodyPr/>
          <a:lstStyle/>
          <a:p>
            <a:pPr algn="l"/>
            <a:r>
              <a:rPr lang="en-US" b="1" i="0" dirty="0">
                <a:solidFill>
                  <a:srgbClr val="F0F6FC"/>
                </a:solidFill>
                <a:effectLst/>
                <a:latin typeface="-apple-system"/>
              </a:rPr>
              <a:t>This project explores the fascinating world of machine learning through the lens of the Iris flower dataset, one of the most famous datasets used for classification tasks. Our objective is to build a predictive model capable of distinguishing between the three species of Iris flowers — </a:t>
            </a:r>
            <a:r>
              <a:rPr lang="en-US" b="1" i="0" dirty="0" err="1">
                <a:solidFill>
                  <a:srgbClr val="F0F6FC"/>
                </a:solidFill>
                <a:effectLst/>
                <a:latin typeface="-apple-system"/>
              </a:rPr>
              <a:t>setosa</a:t>
            </a:r>
            <a:r>
              <a:rPr lang="en-US" b="1" i="0" dirty="0">
                <a:solidFill>
                  <a:srgbClr val="F0F6FC"/>
                </a:solidFill>
                <a:effectLst/>
                <a:latin typeface="-apple-system"/>
              </a:rPr>
              <a:t>, versicolor, and virginica — based on the physical dimensions of their petals and sepals. By applying machine learning techniques, we aim to uncover the patterns that define the uniqueness of each species.</a:t>
            </a:r>
            <a:endParaRPr lang="en-IN" b="1" dirty="0"/>
          </a:p>
        </p:txBody>
      </p:sp>
      <p:sp>
        <p:nvSpPr>
          <p:cNvPr id="18" name="TextBox 17">
            <a:extLst>
              <a:ext uri="{FF2B5EF4-FFF2-40B4-BE49-F238E27FC236}">
                <a16:creationId xmlns:a16="http://schemas.microsoft.com/office/drawing/2014/main" id="{F5EEC9EB-124F-B8F8-2E05-DD71D45EE435}"/>
              </a:ext>
            </a:extLst>
          </p:cNvPr>
          <p:cNvSpPr txBox="1"/>
          <p:nvPr/>
        </p:nvSpPr>
        <p:spPr>
          <a:xfrm>
            <a:off x="176376" y="2289253"/>
            <a:ext cx="2698594" cy="400110"/>
          </a:xfrm>
          <a:prstGeom prst="rect">
            <a:avLst/>
          </a:prstGeom>
          <a:noFill/>
        </p:spPr>
        <p:txBody>
          <a:bodyPr wrap="square" rtlCol="0">
            <a:spAutoFit/>
          </a:bodyPr>
          <a:lstStyle/>
          <a:p>
            <a:r>
              <a:rPr lang="en-IN" sz="2000" b="1" u="sng" dirty="0">
                <a:solidFill>
                  <a:schemeClr val="accent1"/>
                </a:solidFill>
              </a:rPr>
              <a:t>OBJECTIVE  --:</a:t>
            </a:r>
          </a:p>
        </p:txBody>
      </p:sp>
      <p:sp>
        <p:nvSpPr>
          <p:cNvPr id="19" name="TextBox 18">
            <a:extLst>
              <a:ext uri="{FF2B5EF4-FFF2-40B4-BE49-F238E27FC236}">
                <a16:creationId xmlns:a16="http://schemas.microsoft.com/office/drawing/2014/main" id="{1868614C-8342-66AE-A7DC-C58147546C18}"/>
              </a:ext>
            </a:extLst>
          </p:cNvPr>
          <p:cNvSpPr txBox="1"/>
          <p:nvPr/>
        </p:nvSpPr>
        <p:spPr>
          <a:xfrm>
            <a:off x="1895707" y="2802673"/>
            <a:ext cx="4267200" cy="1661993"/>
          </a:xfrm>
          <a:prstGeom prst="rect">
            <a:avLst/>
          </a:prstGeom>
          <a:noFill/>
        </p:spPr>
        <p:txBody>
          <a:bodyPr wrap="square" rtlCol="0">
            <a:spAutoFit/>
          </a:bodyPr>
          <a:lstStyle/>
          <a:p>
            <a:pPr marL="285750" indent="-285750">
              <a:buFont typeface="Arial" panose="020B0604020202020204" pitchFamily="34" charset="0"/>
              <a:buChar char="•"/>
            </a:pPr>
            <a:r>
              <a:rPr lang="en-IN" sz="1800" b="1" dirty="0">
                <a:solidFill>
                  <a:schemeClr val="accent2">
                    <a:lumMod val="20000"/>
                    <a:lumOff val="80000"/>
                  </a:schemeClr>
                </a:solidFill>
              </a:rPr>
              <a:t>Project goal--:</a:t>
            </a:r>
          </a:p>
          <a:p>
            <a:pPr marL="285750" indent="-285750">
              <a:buFont typeface="Arial" panose="020B0604020202020204" pitchFamily="34" charset="0"/>
              <a:buChar char="•"/>
            </a:pPr>
            <a:r>
              <a:rPr lang="en-IN" dirty="0">
                <a:solidFill>
                  <a:schemeClr val="accent2">
                    <a:lumMod val="20000"/>
                    <a:lumOff val="80000"/>
                  </a:schemeClr>
                </a:solidFill>
              </a:rPr>
              <a:t>Build a simple GUI-based application using </a:t>
            </a:r>
            <a:r>
              <a:rPr lang="en-IN" dirty="0" err="1">
                <a:solidFill>
                  <a:schemeClr val="accent2">
                    <a:lumMod val="20000"/>
                    <a:lumOff val="80000"/>
                  </a:schemeClr>
                </a:solidFill>
              </a:rPr>
              <a:t>Tkinter</a:t>
            </a:r>
            <a:r>
              <a:rPr lang="en-IN" dirty="0">
                <a:solidFill>
                  <a:schemeClr val="accent2">
                    <a:lumMod val="20000"/>
                    <a:lumOff val="80000"/>
                  </a:schemeClr>
                </a:solidFill>
              </a:rPr>
              <a:t>.</a:t>
            </a:r>
          </a:p>
          <a:p>
            <a:pPr marL="285750" indent="-285750">
              <a:buFont typeface="Arial" panose="020B0604020202020204" pitchFamily="34" charset="0"/>
              <a:buChar char="•"/>
            </a:pPr>
            <a:r>
              <a:rPr lang="en-IN" dirty="0">
                <a:solidFill>
                  <a:schemeClr val="accent2">
                    <a:lumMod val="20000"/>
                    <a:lumOff val="80000"/>
                  </a:schemeClr>
                </a:solidFill>
              </a:rPr>
              <a:t>Perform classification of iris flowers using machine learning models</a:t>
            </a:r>
          </a:p>
          <a:p>
            <a:pPr marL="285750" indent="-285750">
              <a:buFont typeface="Arial" panose="020B0604020202020204" pitchFamily="34" charset="0"/>
              <a:buChar char="•"/>
            </a:pPr>
            <a:r>
              <a:rPr lang="en-IN" dirty="0">
                <a:solidFill>
                  <a:schemeClr val="accent2">
                    <a:lumMod val="20000"/>
                    <a:lumOff val="80000"/>
                  </a:schemeClr>
                </a:solidFill>
              </a:rPr>
              <a:t>User Input the flower features via the GUI to predict the flower species</a:t>
            </a:r>
            <a:r>
              <a:rPr lang="en-IN" dirty="0"/>
              <a:t>.</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82064" y="0"/>
            <a:ext cx="3649878" cy="5599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 --:</a:t>
            </a:r>
            <a:endParaRPr dirty="0"/>
          </a:p>
        </p:txBody>
      </p:sp>
      <p:cxnSp>
        <p:nvCxnSpPr>
          <p:cNvPr id="260" name="Google Shape;260;p47"/>
          <p:cNvCxnSpPr>
            <a:cxnSpLocks/>
          </p:cNvCxnSpPr>
          <p:nvPr/>
        </p:nvCxnSpPr>
        <p:spPr>
          <a:xfrm>
            <a:off x="230745" y="594873"/>
            <a:ext cx="3278172"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TextBox 2">
            <a:extLst>
              <a:ext uri="{FF2B5EF4-FFF2-40B4-BE49-F238E27FC236}">
                <a16:creationId xmlns:a16="http://schemas.microsoft.com/office/drawing/2014/main" id="{7EA13BB6-611C-09F4-624A-D3059C734F25}"/>
              </a:ext>
            </a:extLst>
          </p:cNvPr>
          <p:cNvSpPr txBox="1"/>
          <p:nvPr/>
        </p:nvSpPr>
        <p:spPr>
          <a:xfrm>
            <a:off x="661638" y="745937"/>
            <a:ext cx="5003182" cy="738664"/>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chemeClr val="accent2">
                    <a:lumMod val="20000"/>
                    <a:lumOff val="80000"/>
                  </a:schemeClr>
                </a:solidFill>
                <a:latin typeface="Arial Black" panose="020B0A04020102020204" pitchFamily="34" charset="0"/>
              </a:rPr>
              <a:t>SUMMARY--:</a:t>
            </a:r>
          </a:p>
          <a:p>
            <a:pPr marL="285750" indent="-285750">
              <a:buFont typeface="Arial" panose="020B0604020202020204" pitchFamily="34" charset="0"/>
              <a:buChar char="•"/>
            </a:pPr>
            <a:r>
              <a:rPr lang="en-IN" dirty="0">
                <a:solidFill>
                  <a:schemeClr val="accent2">
                    <a:lumMod val="20000"/>
                    <a:lumOff val="80000"/>
                  </a:schemeClr>
                </a:solidFill>
              </a:rPr>
              <a:t>* Built a user-friendly GUI for iris Flower classification.</a:t>
            </a:r>
          </a:p>
          <a:p>
            <a:pPr marL="285750" indent="-285750">
              <a:buFont typeface="Arial" panose="020B0604020202020204" pitchFamily="34" charset="0"/>
              <a:buChar char="•"/>
            </a:pPr>
            <a:r>
              <a:rPr lang="en-IN" dirty="0">
                <a:solidFill>
                  <a:schemeClr val="accent2">
                    <a:lumMod val="20000"/>
                    <a:lumOff val="80000"/>
                  </a:schemeClr>
                </a:solidFill>
              </a:rPr>
              <a:t>* </a:t>
            </a:r>
            <a:r>
              <a:rPr lang="en-IN" dirty="0" err="1">
                <a:solidFill>
                  <a:schemeClr val="accent2">
                    <a:lumMod val="20000"/>
                    <a:lumOff val="80000"/>
                  </a:schemeClr>
                </a:solidFill>
              </a:rPr>
              <a:t>Sucessfully</a:t>
            </a:r>
            <a:r>
              <a:rPr lang="en-IN" dirty="0">
                <a:solidFill>
                  <a:schemeClr val="accent2">
                    <a:lumMod val="20000"/>
                    <a:lumOff val="80000"/>
                  </a:schemeClr>
                </a:solidFill>
              </a:rPr>
              <a:t> integrated a machine learning model.</a:t>
            </a:r>
          </a:p>
        </p:txBody>
      </p:sp>
      <p:sp>
        <p:nvSpPr>
          <p:cNvPr id="4" name="TextBox 3">
            <a:extLst>
              <a:ext uri="{FF2B5EF4-FFF2-40B4-BE49-F238E27FC236}">
                <a16:creationId xmlns:a16="http://schemas.microsoft.com/office/drawing/2014/main" id="{0B05C4DD-8935-49A0-CC80-CDC2BCC9DBF0}"/>
              </a:ext>
            </a:extLst>
          </p:cNvPr>
          <p:cNvSpPr txBox="1"/>
          <p:nvPr/>
        </p:nvSpPr>
        <p:spPr>
          <a:xfrm>
            <a:off x="67052" y="1912662"/>
            <a:ext cx="4021728" cy="523220"/>
          </a:xfrm>
          <a:prstGeom prst="rect">
            <a:avLst/>
          </a:prstGeom>
          <a:noFill/>
        </p:spPr>
        <p:txBody>
          <a:bodyPr wrap="square" rtlCol="0">
            <a:spAutoFit/>
          </a:bodyPr>
          <a:lstStyle/>
          <a:p>
            <a:r>
              <a:rPr lang="en-IN" sz="2800" b="1" u="sng" dirty="0">
                <a:solidFill>
                  <a:schemeClr val="accent1">
                    <a:lumMod val="60000"/>
                    <a:lumOff val="40000"/>
                  </a:schemeClr>
                </a:solidFill>
                <a:latin typeface="Arial Black" panose="020B0A04020102020204" pitchFamily="34" charset="0"/>
              </a:rPr>
              <a:t>FUTURE WORK --:</a:t>
            </a:r>
          </a:p>
        </p:txBody>
      </p:sp>
      <p:sp>
        <p:nvSpPr>
          <p:cNvPr id="6" name="TextBox 5">
            <a:extLst>
              <a:ext uri="{FF2B5EF4-FFF2-40B4-BE49-F238E27FC236}">
                <a16:creationId xmlns:a16="http://schemas.microsoft.com/office/drawing/2014/main" id="{8F897167-1857-9FEB-F1BB-0FBC41516D93}"/>
              </a:ext>
            </a:extLst>
          </p:cNvPr>
          <p:cNvSpPr txBox="1"/>
          <p:nvPr/>
        </p:nvSpPr>
        <p:spPr>
          <a:xfrm flipH="1">
            <a:off x="661638" y="2446009"/>
            <a:ext cx="4471640" cy="523220"/>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accent2">
                    <a:lumMod val="20000"/>
                    <a:lumOff val="80000"/>
                  </a:schemeClr>
                </a:solidFill>
              </a:rPr>
              <a:t>Adding more advanced models.</a:t>
            </a:r>
          </a:p>
          <a:p>
            <a:pPr marL="285750" indent="-285750">
              <a:buFont typeface="Arial" panose="020B0604020202020204" pitchFamily="34" charset="0"/>
              <a:buChar char="•"/>
            </a:pPr>
            <a:r>
              <a:rPr lang="en-IN" dirty="0">
                <a:solidFill>
                  <a:schemeClr val="accent2">
                    <a:lumMod val="20000"/>
                    <a:lumOff val="80000"/>
                  </a:schemeClr>
                </a:solidFill>
              </a:rPr>
              <a:t>Incorporating data </a:t>
            </a:r>
            <a:r>
              <a:rPr lang="en-IN" dirty="0" err="1">
                <a:solidFill>
                  <a:schemeClr val="accent2">
                    <a:lumMod val="20000"/>
                    <a:lumOff val="80000"/>
                  </a:schemeClr>
                </a:solidFill>
              </a:rPr>
              <a:t>visuialization</a:t>
            </a:r>
            <a:r>
              <a:rPr lang="en-IN" dirty="0">
                <a:solidFill>
                  <a:schemeClr val="accent2">
                    <a:lumMod val="20000"/>
                    <a:lumOff val="80000"/>
                  </a:schemeClr>
                </a:solidFill>
              </a:rPr>
              <a:t> within the GUI.</a:t>
            </a:r>
          </a:p>
        </p:txBody>
      </p:sp>
      <p:sp>
        <p:nvSpPr>
          <p:cNvPr id="7" name="TextBox 6">
            <a:extLst>
              <a:ext uri="{FF2B5EF4-FFF2-40B4-BE49-F238E27FC236}">
                <a16:creationId xmlns:a16="http://schemas.microsoft.com/office/drawing/2014/main" id="{94DCFC1D-4B7B-4F08-818E-1A2AE46C36C3}"/>
              </a:ext>
            </a:extLst>
          </p:cNvPr>
          <p:cNvSpPr txBox="1"/>
          <p:nvPr/>
        </p:nvSpPr>
        <p:spPr>
          <a:xfrm>
            <a:off x="6170342" y="3694770"/>
            <a:ext cx="2780369" cy="1169551"/>
          </a:xfrm>
          <a:prstGeom prst="rect">
            <a:avLst/>
          </a:prstGeom>
          <a:noFill/>
        </p:spPr>
        <p:txBody>
          <a:bodyPr wrap="square" rtlCol="0">
            <a:spAutoFit/>
          </a:bodyPr>
          <a:lstStyle/>
          <a:p>
            <a:r>
              <a:rPr lang="en-IN" b="1" dirty="0">
                <a:solidFill>
                  <a:schemeClr val="accent2">
                    <a:lumMod val="20000"/>
                    <a:lumOff val="80000"/>
                  </a:schemeClr>
                </a:solidFill>
              </a:rPr>
              <a:t>Name-: Dibyaranjan Das</a:t>
            </a:r>
          </a:p>
          <a:p>
            <a:r>
              <a:rPr lang="en-IN" b="1" dirty="0">
                <a:solidFill>
                  <a:schemeClr val="accent2">
                    <a:lumMod val="20000"/>
                    <a:lumOff val="80000"/>
                  </a:schemeClr>
                </a:solidFill>
              </a:rPr>
              <a:t>Reg No-: 2321322053</a:t>
            </a:r>
          </a:p>
          <a:p>
            <a:r>
              <a:rPr lang="en-IN" b="1" dirty="0">
                <a:solidFill>
                  <a:schemeClr val="accent2">
                    <a:lumMod val="20000"/>
                    <a:lumOff val="80000"/>
                  </a:schemeClr>
                </a:solidFill>
              </a:rPr>
              <a:t>Branch-: CSE</a:t>
            </a:r>
          </a:p>
          <a:p>
            <a:r>
              <a:rPr lang="en-IN" b="1" dirty="0">
                <a:solidFill>
                  <a:schemeClr val="accent2">
                    <a:lumMod val="20000"/>
                    <a:lumOff val="80000"/>
                  </a:schemeClr>
                </a:solidFill>
              </a:rPr>
              <a:t>Institute-:EATM(Bhubaneswar)</a:t>
            </a:r>
          </a:p>
          <a:p>
            <a:endParaRPr lang="en-IN" dirty="0"/>
          </a:p>
        </p:txBody>
      </p:sp>
      <p:sp>
        <p:nvSpPr>
          <p:cNvPr id="8" name="TextBox 7">
            <a:extLst>
              <a:ext uri="{FF2B5EF4-FFF2-40B4-BE49-F238E27FC236}">
                <a16:creationId xmlns:a16="http://schemas.microsoft.com/office/drawing/2014/main" id="{AEC26B17-3A7B-EA20-2EC1-1085D03DE9F4}"/>
              </a:ext>
            </a:extLst>
          </p:cNvPr>
          <p:cNvSpPr txBox="1"/>
          <p:nvPr/>
        </p:nvSpPr>
        <p:spPr>
          <a:xfrm>
            <a:off x="6060687" y="4653774"/>
            <a:ext cx="2999678" cy="307777"/>
          </a:xfrm>
          <a:prstGeom prst="rect">
            <a:avLst/>
          </a:prstGeom>
          <a:noFill/>
        </p:spPr>
        <p:txBody>
          <a:bodyPr wrap="square" rtlCol="0">
            <a:spAutoFit/>
          </a:bodyPr>
          <a:lstStyle/>
          <a:p>
            <a:r>
              <a:rPr lang="en-IN" dirty="0">
                <a:solidFill>
                  <a:schemeClr val="accent2">
                    <a:lumMod val="20000"/>
                    <a:lumOff val="80000"/>
                  </a:schemeClr>
                </a:solidFill>
                <a:latin typeface="Blackadder ITC" panose="04020505051007020D02" pitchFamily="82" charset="0"/>
              </a:rPr>
              <a:t>Special Guided by </a:t>
            </a:r>
            <a:r>
              <a:rPr lang="en-IN" dirty="0" err="1">
                <a:solidFill>
                  <a:schemeClr val="accent2">
                    <a:lumMod val="20000"/>
                    <a:lumOff val="80000"/>
                  </a:schemeClr>
                </a:solidFill>
                <a:latin typeface="Blackadder ITC" panose="04020505051007020D02" pitchFamily="82" charset="0"/>
              </a:rPr>
              <a:t>PythonsoftLLP</a:t>
            </a:r>
            <a:endParaRPr lang="en-IN" dirty="0">
              <a:solidFill>
                <a:schemeClr val="accent2">
                  <a:lumMod val="20000"/>
                  <a:lumOff val="80000"/>
                </a:schemeClr>
              </a:solidFill>
              <a:latin typeface="Blackadder ITC" panose="04020505051007020D02" pitchFamily="82"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769534" y="396080"/>
            <a:ext cx="2878126" cy="4435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ABSTRACT</a:t>
            </a:r>
            <a:endParaRPr dirty="0"/>
          </a:p>
        </p:txBody>
      </p:sp>
      <p:sp>
        <p:nvSpPr>
          <p:cNvPr id="171" name="Google Shape;171;p39"/>
          <p:cNvSpPr txBox="1">
            <a:spLocks noGrp="1"/>
          </p:cNvSpPr>
          <p:nvPr>
            <p:ph type="body" idx="1"/>
          </p:nvPr>
        </p:nvSpPr>
        <p:spPr>
          <a:xfrm>
            <a:off x="613365" y="1135936"/>
            <a:ext cx="5250721" cy="361148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500" dirty="0"/>
              <a:t>This project deals with the IRIS dataset, which includes three different iris flower species (Iris </a:t>
            </a:r>
            <a:r>
              <a:rPr lang="en-US" sz="1500" dirty="0" err="1"/>
              <a:t>Setosa</a:t>
            </a:r>
            <a:r>
              <a:rPr lang="en-US" sz="1500" dirty="0"/>
              <a:t>, Iris Versicolor, Iris Virginica). The dataset contains 4 physical parameters (attributes/dimensions) which can accurately predict the class of the flower. We believe that these measurements are sufficient to distinguish between the three types of Iris flowers. We'll also look at the relationship between the characteristics in each bloom and determine how important it is to represent the species. This dataset has multivariate characteristics.</a:t>
            </a:r>
            <a:endParaRPr sz="1500" dirty="0"/>
          </a:p>
        </p:txBody>
      </p:sp>
      <p:cxnSp>
        <p:nvCxnSpPr>
          <p:cNvPr id="172" name="Google Shape;172;p39"/>
          <p:cNvCxnSpPr>
            <a:cxnSpLocks/>
          </p:cNvCxnSpPr>
          <p:nvPr/>
        </p:nvCxnSpPr>
        <p:spPr>
          <a:xfrm>
            <a:off x="769534" y="925401"/>
            <a:ext cx="1884213"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2" name="Picture 11">
            <a:extLst>
              <a:ext uri="{FF2B5EF4-FFF2-40B4-BE49-F238E27FC236}">
                <a16:creationId xmlns:a16="http://schemas.microsoft.com/office/drawing/2014/main" id="{1202610E-09B6-3AC7-3CE5-97FDE9CB2EB7}"/>
              </a:ext>
            </a:extLst>
          </p:cNvPr>
          <p:cNvPicPr>
            <a:picLocks noChangeAspect="1"/>
          </p:cNvPicPr>
          <p:nvPr/>
        </p:nvPicPr>
        <p:blipFill>
          <a:blip r:embed="rId3"/>
          <a:srcRect l="11873" t="11762" r="14883" b="2619"/>
          <a:stretch/>
        </p:blipFill>
        <p:spPr>
          <a:xfrm>
            <a:off x="7530658" y="1310590"/>
            <a:ext cx="1520362" cy="1425723"/>
          </a:xfrm>
          <a:prstGeom prst="rect">
            <a:avLst/>
          </a:prstGeom>
        </p:spPr>
      </p:pic>
      <p:pic>
        <p:nvPicPr>
          <p:cNvPr id="14" name="Picture 13">
            <a:extLst>
              <a:ext uri="{FF2B5EF4-FFF2-40B4-BE49-F238E27FC236}">
                <a16:creationId xmlns:a16="http://schemas.microsoft.com/office/drawing/2014/main" id="{336A9ADC-9CA2-E2CF-158E-A4A52648BD5B}"/>
              </a:ext>
            </a:extLst>
          </p:cNvPr>
          <p:cNvPicPr>
            <a:picLocks noChangeAspect="1"/>
          </p:cNvPicPr>
          <p:nvPr/>
        </p:nvPicPr>
        <p:blipFill>
          <a:blip r:embed="rId4"/>
          <a:stretch>
            <a:fillRect/>
          </a:stretch>
        </p:blipFill>
        <p:spPr>
          <a:xfrm>
            <a:off x="5764108" y="1310591"/>
            <a:ext cx="1815356" cy="2763208"/>
          </a:xfrm>
          <a:prstGeom prst="rect">
            <a:avLst/>
          </a:prstGeom>
        </p:spPr>
      </p:pic>
      <p:pic>
        <p:nvPicPr>
          <p:cNvPr id="16" name="Picture 15">
            <a:extLst>
              <a:ext uri="{FF2B5EF4-FFF2-40B4-BE49-F238E27FC236}">
                <a16:creationId xmlns:a16="http://schemas.microsoft.com/office/drawing/2014/main" id="{BC915B90-EA07-7103-0B9D-8D1BF101F9A3}"/>
              </a:ext>
            </a:extLst>
          </p:cNvPr>
          <p:cNvPicPr>
            <a:picLocks noChangeAspect="1"/>
          </p:cNvPicPr>
          <p:nvPr/>
        </p:nvPicPr>
        <p:blipFill>
          <a:blip r:embed="rId5"/>
          <a:srcRect l="13002" r="25409"/>
          <a:stretch/>
        </p:blipFill>
        <p:spPr>
          <a:xfrm>
            <a:off x="7579464" y="2736313"/>
            <a:ext cx="1471556" cy="1337485"/>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330159" y="17574"/>
            <a:ext cx="4412973"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DATA DESCRIPITION</a:t>
            </a:r>
            <a:endParaRPr sz="3000" dirty="0"/>
          </a:p>
        </p:txBody>
      </p:sp>
      <p:sp>
        <p:nvSpPr>
          <p:cNvPr id="184" name="Google Shape;184;p40"/>
          <p:cNvSpPr txBox="1">
            <a:spLocks noGrp="1"/>
          </p:cNvSpPr>
          <p:nvPr>
            <p:ph type="subTitle" idx="5"/>
          </p:nvPr>
        </p:nvSpPr>
        <p:spPr>
          <a:xfrm>
            <a:off x="188842" y="1624848"/>
            <a:ext cx="5337316" cy="1754441"/>
          </a:xfrm>
          <a:prstGeom prst="rect">
            <a:avLst/>
          </a:prstGeom>
        </p:spPr>
        <p:txBody>
          <a:bodyPr spcFirstLastPara="1" wrap="square" lIns="91425" tIns="91425" rIns="91425" bIns="91425" anchor="t" anchorCtr="0">
            <a:noAutofit/>
          </a:bodyPr>
          <a:lstStyle/>
          <a:p>
            <a:pPr marL="0" indent="0" algn="l"/>
            <a:r>
              <a:rPr lang="en-US" sz="2500" dirty="0"/>
              <a:t>• </a:t>
            </a:r>
            <a:r>
              <a:rPr lang="en-US" sz="2000" dirty="0"/>
              <a:t>Dataset consists of 4 features – sepal length, sepal width, petal </a:t>
            </a:r>
            <a:r>
              <a:rPr lang="en-US" sz="2000" dirty="0" err="1"/>
              <a:t>length,petal</a:t>
            </a:r>
            <a:r>
              <a:rPr lang="en-US" sz="2000" dirty="0"/>
              <a:t> width</a:t>
            </a:r>
          </a:p>
          <a:p>
            <a:pPr marL="0" indent="0" algn="l"/>
            <a:r>
              <a:rPr lang="en-US" sz="2000" dirty="0"/>
              <a:t>• Total dataset consist of 150 datapoints .</a:t>
            </a:r>
          </a:p>
          <a:p>
            <a:pPr marL="0" indent="0" algn="l"/>
            <a:r>
              <a:rPr lang="en-US" sz="2000" dirty="0"/>
              <a:t>• An early exploratory data analysis has been made on the set as shown in the picture. </a:t>
            </a:r>
          </a:p>
          <a:p>
            <a:pPr marL="0" indent="0" algn="l"/>
            <a:r>
              <a:rPr lang="en-US" sz="2000" dirty="0"/>
              <a:t>•The dataset was taken from www.pythonsoft.org</a:t>
            </a:r>
          </a:p>
        </p:txBody>
      </p:sp>
      <p:cxnSp>
        <p:nvCxnSpPr>
          <p:cNvPr id="187" name="Google Shape;187;p40"/>
          <p:cNvCxnSpPr>
            <a:cxnSpLocks/>
          </p:cNvCxnSpPr>
          <p:nvPr/>
        </p:nvCxnSpPr>
        <p:spPr>
          <a:xfrm>
            <a:off x="489184" y="716806"/>
            <a:ext cx="425394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a:cxnSpLocks/>
          </p:cNvCxnSpPr>
          <p:nvPr/>
        </p:nvCxnSpPr>
        <p:spPr>
          <a:xfrm flipV="1">
            <a:off x="6157772" y="857793"/>
            <a:ext cx="93941" cy="677603"/>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9" name="Picture 18">
            <a:extLst>
              <a:ext uri="{FF2B5EF4-FFF2-40B4-BE49-F238E27FC236}">
                <a16:creationId xmlns:a16="http://schemas.microsoft.com/office/drawing/2014/main" id="{D92452F6-8606-4D8C-8744-5454742FFB59}"/>
              </a:ext>
            </a:extLst>
          </p:cNvPr>
          <p:cNvPicPr>
            <a:picLocks noChangeAspect="1"/>
          </p:cNvPicPr>
          <p:nvPr/>
        </p:nvPicPr>
        <p:blipFill>
          <a:blip r:embed="rId3"/>
          <a:srcRect l="11333"/>
          <a:stretch/>
        </p:blipFill>
        <p:spPr>
          <a:xfrm>
            <a:off x="5794514" y="330478"/>
            <a:ext cx="2860302" cy="448254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203849" y="69798"/>
            <a:ext cx="3940201" cy="63588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u="sng" dirty="0">
                <a:solidFill>
                  <a:schemeClr val="accent2">
                    <a:lumMod val="20000"/>
                    <a:lumOff val="80000"/>
                  </a:schemeClr>
                </a:solidFill>
              </a:rPr>
              <a:t>Data Visualization</a:t>
            </a:r>
            <a:endParaRPr sz="3000" u="sng" dirty="0">
              <a:solidFill>
                <a:schemeClr val="accent2">
                  <a:lumMod val="20000"/>
                  <a:lumOff val="80000"/>
                </a:schemeClr>
              </a:solidFill>
            </a:endParaRPr>
          </a:p>
        </p:txBody>
      </p:sp>
      <p:sp>
        <p:nvSpPr>
          <p:cNvPr id="2" name="TextBox 1">
            <a:extLst>
              <a:ext uri="{FF2B5EF4-FFF2-40B4-BE49-F238E27FC236}">
                <a16:creationId xmlns:a16="http://schemas.microsoft.com/office/drawing/2014/main" id="{F2126EF4-D5FE-AF2C-1F96-95EFCFA2584E}"/>
              </a:ext>
            </a:extLst>
          </p:cNvPr>
          <p:cNvSpPr txBox="1"/>
          <p:nvPr/>
        </p:nvSpPr>
        <p:spPr>
          <a:xfrm>
            <a:off x="3941973" y="504181"/>
            <a:ext cx="5188226" cy="923330"/>
          </a:xfrm>
          <a:prstGeom prst="rect">
            <a:avLst/>
          </a:prstGeom>
          <a:noFill/>
        </p:spPr>
        <p:txBody>
          <a:bodyPr wrap="square" rtlCol="0">
            <a:spAutoFit/>
          </a:bodyPr>
          <a:lstStyle/>
          <a:p>
            <a:r>
              <a:rPr lang="en-IN" sz="1800" b="1" u="sng" dirty="0">
                <a:solidFill>
                  <a:schemeClr val="accent1">
                    <a:lumMod val="20000"/>
                    <a:lumOff val="80000"/>
                  </a:schemeClr>
                </a:solidFill>
              </a:rPr>
              <a:t>Seaborn</a:t>
            </a:r>
            <a:r>
              <a:rPr lang="en-IN" sz="1800" b="1" u="sng" dirty="0">
                <a:solidFill>
                  <a:schemeClr val="bg2">
                    <a:lumMod val="20000"/>
                    <a:lumOff val="80000"/>
                  </a:schemeClr>
                </a:solidFill>
              </a:rPr>
              <a:t> </a:t>
            </a:r>
            <a:r>
              <a:rPr lang="en-IN" sz="1800" b="1" u="sng" dirty="0">
                <a:solidFill>
                  <a:schemeClr val="accent1">
                    <a:lumMod val="20000"/>
                    <a:lumOff val="80000"/>
                  </a:schemeClr>
                </a:solidFill>
              </a:rPr>
              <a:t>Visualization -:</a:t>
            </a:r>
            <a:r>
              <a:rPr lang="en-IN" sz="1800" b="1" dirty="0">
                <a:solidFill>
                  <a:schemeClr val="accent1">
                    <a:lumMod val="20000"/>
                    <a:lumOff val="80000"/>
                  </a:schemeClr>
                </a:solidFill>
              </a:rPr>
              <a:t>      </a:t>
            </a:r>
          </a:p>
          <a:p>
            <a:r>
              <a:rPr lang="en-IN" sz="1800" b="1" dirty="0">
                <a:solidFill>
                  <a:schemeClr val="accent1">
                    <a:lumMod val="20000"/>
                    <a:lumOff val="80000"/>
                  </a:schemeClr>
                </a:solidFill>
              </a:rPr>
              <a:t> </a:t>
            </a:r>
            <a:r>
              <a:rPr lang="en-IN" sz="1800" dirty="0">
                <a:solidFill>
                  <a:schemeClr val="accent1">
                    <a:lumMod val="20000"/>
                    <a:lumOff val="80000"/>
                  </a:schemeClr>
                </a:solidFill>
              </a:rPr>
              <a:t>* The class result diagram was created using the counterplot method on the seaborn </a:t>
            </a:r>
            <a:r>
              <a:rPr lang="en-IN" sz="1800" dirty="0" err="1">
                <a:solidFill>
                  <a:schemeClr val="accent1">
                    <a:lumMod val="20000"/>
                    <a:lumOff val="80000"/>
                  </a:schemeClr>
                </a:solidFill>
              </a:rPr>
              <a:t>liabrary</a:t>
            </a:r>
            <a:r>
              <a:rPr lang="en-IN" sz="1800" dirty="0">
                <a:solidFill>
                  <a:schemeClr val="accent1">
                    <a:lumMod val="20000"/>
                    <a:lumOff val="80000"/>
                  </a:schemeClr>
                </a:solidFill>
              </a:rPr>
              <a:t>. </a:t>
            </a:r>
          </a:p>
        </p:txBody>
      </p:sp>
      <p:sp>
        <p:nvSpPr>
          <p:cNvPr id="3" name="TextBox 2">
            <a:extLst>
              <a:ext uri="{FF2B5EF4-FFF2-40B4-BE49-F238E27FC236}">
                <a16:creationId xmlns:a16="http://schemas.microsoft.com/office/drawing/2014/main" id="{D97593E8-1782-1D7E-2F9F-08B94D9AAB0D}"/>
              </a:ext>
            </a:extLst>
          </p:cNvPr>
          <p:cNvSpPr txBox="1"/>
          <p:nvPr/>
        </p:nvSpPr>
        <p:spPr>
          <a:xfrm>
            <a:off x="3997746" y="1427511"/>
            <a:ext cx="5076680" cy="1200329"/>
          </a:xfrm>
          <a:prstGeom prst="rect">
            <a:avLst/>
          </a:prstGeom>
          <a:noFill/>
        </p:spPr>
        <p:txBody>
          <a:bodyPr wrap="square" rtlCol="0">
            <a:spAutoFit/>
          </a:bodyPr>
          <a:lstStyle/>
          <a:p>
            <a:r>
              <a:rPr lang="en-IN" sz="1800" b="1" u="sng" dirty="0">
                <a:solidFill>
                  <a:schemeClr val="accent1">
                    <a:lumMod val="20000"/>
                    <a:lumOff val="80000"/>
                  </a:schemeClr>
                </a:solidFill>
              </a:rPr>
              <a:t>Matplotlib Visualization-</a:t>
            </a:r>
            <a:r>
              <a:rPr lang="en-IN" b="1" u="sng" dirty="0">
                <a:solidFill>
                  <a:schemeClr val="accent1">
                    <a:lumMod val="20000"/>
                    <a:lumOff val="80000"/>
                  </a:schemeClr>
                </a:solidFill>
              </a:rPr>
              <a:t>:</a:t>
            </a:r>
          </a:p>
          <a:p>
            <a:r>
              <a:rPr lang="en-IN" sz="1800" dirty="0">
                <a:solidFill>
                  <a:schemeClr val="accent2">
                    <a:lumMod val="20000"/>
                    <a:lumOff val="80000"/>
                  </a:schemeClr>
                </a:solidFill>
              </a:rPr>
              <a:t>* Here are three properties of iris flower shown in matplotlib as percentage and different </a:t>
            </a:r>
            <a:r>
              <a:rPr lang="en-IN" sz="1800" dirty="0" err="1">
                <a:solidFill>
                  <a:schemeClr val="accent2">
                    <a:lumMod val="20000"/>
                    <a:lumOff val="80000"/>
                  </a:schemeClr>
                </a:solidFill>
              </a:rPr>
              <a:t>color,Value</a:t>
            </a:r>
            <a:r>
              <a:rPr lang="en-IN" sz="1800" dirty="0">
                <a:solidFill>
                  <a:schemeClr val="accent2">
                    <a:lumMod val="20000"/>
                    <a:lumOff val="80000"/>
                  </a:schemeClr>
                </a:solidFill>
              </a:rPr>
              <a:t>(),</a:t>
            </a:r>
            <a:r>
              <a:rPr lang="en-IN" sz="1800" dirty="0" err="1">
                <a:solidFill>
                  <a:schemeClr val="accent2">
                    <a:lumMod val="20000"/>
                    <a:lumOff val="80000"/>
                  </a:schemeClr>
                </a:solidFill>
              </a:rPr>
              <a:t>labels,atuopct</a:t>
            </a:r>
            <a:r>
              <a:rPr lang="en-IN" sz="1800" dirty="0">
                <a:solidFill>
                  <a:schemeClr val="accent2">
                    <a:lumMod val="20000"/>
                    <a:lumOff val="80000"/>
                  </a:schemeClr>
                </a:solidFill>
              </a:rPr>
              <a:t> Use</a:t>
            </a:r>
            <a:r>
              <a:rPr lang="en-IN" dirty="0">
                <a:solidFill>
                  <a:schemeClr val="accent2">
                    <a:lumMod val="20000"/>
                    <a:lumOff val="80000"/>
                  </a:schemeClr>
                </a:solidFill>
              </a:rPr>
              <a:t>.</a:t>
            </a:r>
          </a:p>
        </p:txBody>
      </p:sp>
      <p:pic>
        <p:nvPicPr>
          <p:cNvPr id="5" name="Picture 4">
            <a:extLst>
              <a:ext uri="{FF2B5EF4-FFF2-40B4-BE49-F238E27FC236}">
                <a16:creationId xmlns:a16="http://schemas.microsoft.com/office/drawing/2014/main" id="{20F3D1D2-1561-93AA-1908-D1B7D6ACF302}"/>
              </a:ext>
            </a:extLst>
          </p:cNvPr>
          <p:cNvPicPr>
            <a:picLocks noChangeAspect="1"/>
          </p:cNvPicPr>
          <p:nvPr/>
        </p:nvPicPr>
        <p:blipFill>
          <a:blip r:embed="rId3"/>
          <a:stretch>
            <a:fillRect/>
          </a:stretch>
        </p:blipFill>
        <p:spPr>
          <a:xfrm>
            <a:off x="121137" y="705678"/>
            <a:ext cx="3765063" cy="41818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224BF32-B41E-1ED6-3622-B8043EE394C3}"/>
              </a:ext>
            </a:extLst>
          </p:cNvPr>
          <p:cNvPicPr>
            <a:picLocks noChangeAspect="1"/>
          </p:cNvPicPr>
          <p:nvPr/>
        </p:nvPicPr>
        <p:blipFill>
          <a:blip r:embed="rId4"/>
          <a:stretch>
            <a:fillRect/>
          </a:stretch>
        </p:blipFill>
        <p:spPr>
          <a:xfrm>
            <a:off x="4791456" y="2796606"/>
            <a:ext cx="2743200" cy="229853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391800" y="426720"/>
            <a:ext cx="4180200" cy="2682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___________________________________________</a:t>
            </a:r>
            <a:endParaRPr dirty="0"/>
          </a:p>
        </p:txBody>
      </p:sp>
      <p:sp>
        <p:nvSpPr>
          <p:cNvPr id="201" name="Google Shape;201;p42"/>
          <p:cNvSpPr txBox="1">
            <a:spLocks noGrp="1"/>
          </p:cNvSpPr>
          <p:nvPr>
            <p:ph type="ctrTitle"/>
          </p:nvPr>
        </p:nvSpPr>
        <p:spPr>
          <a:xfrm>
            <a:off x="219456" y="85029"/>
            <a:ext cx="4352544" cy="60991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Preprocessing-:</a:t>
            </a:r>
            <a:endParaRPr dirty="0"/>
          </a:p>
        </p:txBody>
      </p:sp>
      <p:sp>
        <p:nvSpPr>
          <p:cNvPr id="4" name="TextBox 3">
            <a:extLst>
              <a:ext uri="{FF2B5EF4-FFF2-40B4-BE49-F238E27FC236}">
                <a16:creationId xmlns:a16="http://schemas.microsoft.com/office/drawing/2014/main" id="{98E5EA9A-508C-A316-13D1-668C4DA9607B}"/>
              </a:ext>
            </a:extLst>
          </p:cNvPr>
          <p:cNvSpPr txBox="1"/>
          <p:nvPr/>
        </p:nvSpPr>
        <p:spPr>
          <a:xfrm>
            <a:off x="499872" y="805708"/>
            <a:ext cx="5522976" cy="1938992"/>
          </a:xfrm>
          <a:prstGeom prst="rect">
            <a:avLst/>
          </a:prstGeom>
          <a:noFill/>
        </p:spPr>
        <p:txBody>
          <a:bodyPr wrap="square" rtlCol="0">
            <a:spAutoFit/>
          </a:bodyPr>
          <a:lstStyle/>
          <a:p>
            <a:r>
              <a:rPr lang="en-US" sz="2000" b="1" dirty="0">
                <a:solidFill>
                  <a:schemeClr val="accent2">
                    <a:lumMod val="20000"/>
                    <a:lumOff val="80000"/>
                  </a:schemeClr>
                </a:solidFill>
              </a:rPr>
              <a:t>*Displaying  the flower with highest sepal length.</a:t>
            </a:r>
          </a:p>
          <a:p>
            <a:endParaRPr lang="en-US" sz="2000" b="1" dirty="0">
              <a:solidFill>
                <a:schemeClr val="accent2">
                  <a:lumMod val="20000"/>
                  <a:lumOff val="80000"/>
                </a:schemeClr>
              </a:solidFill>
            </a:endParaRPr>
          </a:p>
          <a:p>
            <a:r>
              <a:rPr lang="en-US" sz="2000" b="1" dirty="0">
                <a:solidFill>
                  <a:schemeClr val="accent2">
                    <a:lumMod val="20000"/>
                    <a:lumOff val="80000"/>
                  </a:schemeClr>
                </a:solidFill>
              </a:rPr>
              <a:t>*Displaying the </a:t>
            </a:r>
            <a:r>
              <a:rPr lang="en-US" sz="2000" b="1" dirty="0" err="1">
                <a:solidFill>
                  <a:schemeClr val="accent2">
                    <a:lumMod val="20000"/>
                    <a:lumOff val="80000"/>
                  </a:schemeClr>
                </a:solidFill>
              </a:rPr>
              <a:t>maximun</a:t>
            </a:r>
            <a:r>
              <a:rPr lang="en-US" sz="2000" b="1" dirty="0">
                <a:solidFill>
                  <a:schemeClr val="accent2">
                    <a:lumMod val="20000"/>
                    <a:lumOff val="80000"/>
                  </a:schemeClr>
                </a:solidFill>
              </a:rPr>
              <a:t> sepal length of each class by group.</a:t>
            </a:r>
          </a:p>
          <a:p>
            <a:endParaRPr lang="en-IN" sz="2000" b="1" dirty="0">
              <a:solidFill>
                <a:schemeClr val="accent2">
                  <a:lumMod val="20000"/>
                  <a:lumOff val="80000"/>
                </a:schemeClr>
              </a:solidFill>
            </a:endParaRPr>
          </a:p>
        </p:txBody>
      </p:sp>
      <p:pic>
        <p:nvPicPr>
          <p:cNvPr id="6" name="Picture 5">
            <a:extLst>
              <a:ext uri="{FF2B5EF4-FFF2-40B4-BE49-F238E27FC236}">
                <a16:creationId xmlns:a16="http://schemas.microsoft.com/office/drawing/2014/main" id="{D964740A-4FF9-EDD9-4286-8BD60270069A}"/>
              </a:ext>
            </a:extLst>
          </p:cNvPr>
          <p:cNvPicPr>
            <a:picLocks noChangeAspect="1"/>
          </p:cNvPicPr>
          <p:nvPr/>
        </p:nvPicPr>
        <p:blipFill>
          <a:blip r:embed="rId3"/>
          <a:stretch>
            <a:fillRect/>
          </a:stretch>
        </p:blipFill>
        <p:spPr>
          <a:xfrm>
            <a:off x="391800" y="3669793"/>
            <a:ext cx="5016801" cy="8429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a:extLst>
              <a:ext uri="{FF2B5EF4-FFF2-40B4-BE49-F238E27FC236}">
                <a16:creationId xmlns:a16="http://schemas.microsoft.com/office/drawing/2014/main" id="{FDAB74E2-9D22-B944-CF7C-F063ADFED009}"/>
              </a:ext>
            </a:extLst>
          </p:cNvPr>
          <p:cNvPicPr>
            <a:picLocks noChangeAspect="1"/>
          </p:cNvPicPr>
          <p:nvPr/>
        </p:nvPicPr>
        <p:blipFill>
          <a:blip r:embed="rId4"/>
          <a:stretch>
            <a:fillRect/>
          </a:stretch>
        </p:blipFill>
        <p:spPr>
          <a:xfrm>
            <a:off x="5867293" y="426720"/>
            <a:ext cx="3172099" cy="29992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ransition spd="slow">
    <p:comb/>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0" y="83264"/>
            <a:ext cx="3657600" cy="6400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Workflow diagram-:</a:t>
            </a:r>
            <a:endParaRPr dirty="0">
              <a:solidFill>
                <a:schemeClr val="accent1"/>
              </a:solidFill>
            </a:endParaRPr>
          </a:p>
        </p:txBody>
      </p:sp>
      <p:sp>
        <p:nvSpPr>
          <p:cNvPr id="215" name="Google Shape;215;p44"/>
          <p:cNvSpPr txBox="1">
            <a:spLocks noGrp="1"/>
          </p:cNvSpPr>
          <p:nvPr>
            <p:ph type="body" idx="1"/>
          </p:nvPr>
        </p:nvSpPr>
        <p:spPr>
          <a:xfrm>
            <a:off x="292336" y="626556"/>
            <a:ext cx="4946400" cy="64006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IN" sz="1800" dirty="0"/>
              <a:t>Here the class value has been converted to numeric using map function. And showing five sample. </a:t>
            </a:r>
          </a:p>
          <a:p>
            <a:pPr marL="285750" lvl="0" indent="-285750" algn="l" rtl="0">
              <a:spcBef>
                <a:spcPts val="0"/>
              </a:spcBef>
              <a:spcAft>
                <a:spcPts val="0"/>
              </a:spcAft>
              <a:buFont typeface="Arial" panose="020B0604020202020204" pitchFamily="34" charset="0"/>
              <a:buChar char="•"/>
            </a:pPr>
            <a:endParaRPr sz="1800" dirty="0"/>
          </a:p>
        </p:txBody>
      </p:sp>
      <p:cxnSp>
        <p:nvCxnSpPr>
          <p:cNvPr id="216" name="Google Shape;216;p44"/>
          <p:cNvCxnSpPr>
            <a:cxnSpLocks/>
          </p:cNvCxnSpPr>
          <p:nvPr/>
        </p:nvCxnSpPr>
        <p:spPr>
          <a:xfrm>
            <a:off x="148376" y="514925"/>
            <a:ext cx="3119364"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3">
            <a:extLst>
              <a:ext uri="{FF2B5EF4-FFF2-40B4-BE49-F238E27FC236}">
                <a16:creationId xmlns:a16="http://schemas.microsoft.com/office/drawing/2014/main" id="{DB2F26F6-5DA0-DE8E-2DB3-993E2B15E1DB}"/>
              </a:ext>
            </a:extLst>
          </p:cNvPr>
          <p:cNvPicPr>
            <a:picLocks noChangeAspect="1"/>
          </p:cNvPicPr>
          <p:nvPr/>
        </p:nvPicPr>
        <p:blipFill>
          <a:blip r:embed="rId3"/>
          <a:stretch>
            <a:fillRect/>
          </a:stretch>
        </p:blipFill>
        <p:spPr>
          <a:xfrm>
            <a:off x="316992" y="1809909"/>
            <a:ext cx="8510016" cy="3127851"/>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120588" y="211926"/>
            <a:ext cx="3633500" cy="5483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Workflow Diagram-:</a:t>
            </a:r>
            <a:endParaRPr dirty="0"/>
          </a:p>
        </p:txBody>
      </p:sp>
      <p:cxnSp>
        <p:nvCxnSpPr>
          <p:cNvPr id="222" name="Google Shape;222;p45"/>
          <p:cNvCxnSpPr>
            <a:cxnSpLocks/>
          </p:cNvCxnSpPr>
          <p:nvPr/>
        </p:nvCxnSpPr>
        <p:spPr>
          <a:xfrm>
            <a:off x="233488" y="760325"/>
            <a:ext cx="3326576"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4" name="Google Shape;224;p45"/>
          <p:cNvSpPr txBox="1">
            <a:spLocks noGrp="1"/>
          </p:cNvSpPr>
          <p:nvPr>
            <p:ph type="subTitle" idx="1"/>
          </p:nvPr>
        </p:nvSpPr>
        <p:spPr>
          <a:xfrm>
            <a:off x="0" y="760325"/>
            <a:ext cx="8180832" cy="14848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*Here spilt the data set for trainning and testing using sklearn model.</a:t>
            </a:r>
          </a:p>
          <a:p>
            <a:pPr marL="0" lvl="0" indent="0" algn="l" rtl="0">
              <a:spcBef>
                <a:spcPts val="0"/>
              </a:spcBef>
              <a:spcAft>
                <a:spcPts val="0"/>
              </a:spcAft>
              <a:buNone/>
            </a:pPr>
            <a:endParaRPr lang="en" sz="2000" dirty="0"/>
          </a:p>
          <a:p>
            <a:pPr marL="0" lvl="0" indent="0" algn="l" rtl="0">
              <a:spcBef>
                <a:spcPts val="0"/>
              </a:spcBef>
              <a:spcAft>
                <a:spcPts val="0"/>
              </a:spcAft>
              <a:buNone/>
            </a:pPr>
            <a:r>
              <a:rPr lang="en" sz="2000" dirty="0"/>
              <a:t>*</a:t>
            </a:r>
            <a:r>
              <a:rPr lang="en-US" sz="2000" b="0" i="0" dirty="0">
                <a:solidFill>
                  <a:schemeClr val="accent2">
                    <a:lumMod val="20000"/>
                    <a:lumOff val="80000"/>
                  </a:schemeClr>
                </a:solidFill>
                <a:effectLst/>
                <a:latin typeface="Nunito" pitchFamily="2" charset="0"/>
              </a:rPr>
              <a:t>The </a:t>
            </a:r>
            <a:r>
              <a:rPr lang="en-US" sz="2000" b="0" i="0" dirty="0" err="1">
                <a:solidFill>
                  <a:schemeClr val="accent2">
                    <a:lumMod val="20000"/>
                    <a:lumOff val="80000"/>
                  </a:schemeClr>
                </a:solidFill>
                <a:effectLst/>
                <a:latin typeface="Nunito" pitchFamily="2" charset="0"/>
              </a:rPr>
              <a:t>dataframe</a:t>
            </a:r>
            <a:r>
              <a:rPr lang="en-US" sz="2000" b="0" i="0" dirty="0">
                <a:solidFill>
                  <a:schemeClr val="accent2">
                    <a:lumMod val="20000"/>
                    <a:lumOff val="80000"/>
                  </a:schemeClr>
                </a:solidFill>
                <a:effectLst/>
                <a:latin typeface="Nunito" pitchFamily="2" charset="0"/>
              </a:rPr>
              <a:t> gets divided into </a:t>
            </a:r>
            <a:r>
              <a:rPr lang="en-US" sz="2000" b="0" i="0" dirty="0" err="1">
                <a:solidFill>
                  <a:schemeClr val="accent2">
                    <a:lumMod val="20000"/>
                    <a:lumOff val="80000"/>
                  </a:schemeClr>
                </a:solidFill>
                <a:effectLst/>
                <a:latin typeface="Nunito" pitchFamily="2" charset="0"/>
              </a:rPr>
              <a:t>X_train,X_test</a:t>
            </a:r>
            <a:r>
              <a:rPr lang="en-US" sz="2000" b="0" i="0" dirty="0">
                <a:solidFill>
                  <a:schemeClr val="accent2">
                    <a:lumMod val="20000"/>
                    <a:lumOff val="80000"/>
                  </a:schemeClr>
                </a:solidFill>
                <a:effectLst/>
                <a:latin typeface="Nunito" pitchFamily="2" charset="0"/>
              </a:rPr>
              <a:t> , </a:t>
            </a:r>
            <a:r>
              <a:rPr lang="en-US" sz="2000" b="0" i="0" dirty="0" err="1">
                <a:solidFill>
                  <a:schemeClr val="accent2">
                    <a:lumMod val="20000"/>
                    <a:lumOff val="80000"/>
                  </a:schemeClr>
                </a:solidFill>
                <a:effectLst/>
                <a:latin typeface="Nunito" pitchFamily="2" charset="0"/>
              </a:rPr>
              <a:t>y_train</a:t>
            </a:r>
            <a:r>
              <a:rPr lang="en-US" sz="2000" b="0" i="0" dirty="0">
                <a:solidFill>
                  <a:schemeClr val="accent2">
                    <a:lumMod val="20000"/>
                    <a:lumOff val="80000"/>
                  </a:schemeClr>
                </a:solidFill>
                <a:effectLst/>
                <a:latin typeface="Nunito" pitchFamily="2" charset="0"/>
              </a:rPr>
              <a:t> and </a:t>
            </a:r>
            <a:r>
              <a:rPr lang="en-US" sz="2000" b="0" i="0" dirty="0" err="1">
                <a:solidFill>
                  <a:schemeClr val="accent2">
                    <a:lumMod val="20000"/>
                    <a:lumOff val="80000"/>
                  </a:schemeClr>
                </a:solidFill>
                <a:effectLst/>
                <a:latin typeface="Nunito" pitchFamily="2" charset="0"/>
              </a:rPr>
              <a:t>y_test</a:t>
            </a:r>
            <a:r>
              <a:rPr lang="en-US" sz="2000" b="0" i="0" dirty="0">
                <a:solidFill>
                  <a:schemeClr val="accent2">
                    <a:lumMod val="20000"/>
                    <a:lumOff val="80000"/>
                  </a:schemeClr>
                </a:solidFill>
                <a:effectLst/>
                <a:latin typeface="Nunito" pitchFamily="2" charset="0"/>
              </a:rPr>
              <a:t>. </a:t>
            </a:r>
            <a:r>
              <a:rPr lang="en-US" sz="2000" b="0" i="0" dirty="0" err="1">
                <a:solidFill>
                  <a:schemeClr val="accent2">
                    <a:lumMod val="20000"/>
                    <a:lumOff val="80000"/>
                  </a:schemeClr>
                </a:solidFill>
                <a:effectLst/>
                <a:latin typeface="Nunito" pitchFamily="2" charset="0"/>
              </a:rPr>
              <a:t>X_train</a:t>
            </a:r>
            <a:r>
              <a:rPr lang="en-US" sz="2000" b="0" i="0" dirty="0">
                <a:solidFill>
                  <a:schemeClr val="accent2">
                    <a:lumMod val="20000"/>
                    <a:lumOff val="80000"/>
                  </a:schemeClr>
                </a:solidFill>
                <a:effectLst/>
                <a:latin typeface="Nunito" pitchFamily="2" charset="0"/>
              </a:rPr>
              <a:t> and </a:t>
            </a:r>
            <a:r>
              <a:rPr lang="en-US" sz="2000" b="0" i="0" dirty="0" err="1">
                <a:solidFill>
                  <a:schemeClr val="accent2">
                    <a:lumMod val="20000"/>
                    <a:lumOff val="80000"/>
                  </a:schemeClr>
                </a:solidFill>
                <a:effectLst/>
                <a:latin typeface="Nunito" pitchFamily="2" charset="0"/>
              </a:rPr>
              <a:t>y_train</a:t>
            </a:r>
            <a:r>
              <a:rPr lang="en-US" sz="2000" b="0" i="0" dirty="0">
                <a:solidFill>
                  <a:schemeClr val="accent2">
                    <a:lumMod val="20000"/>
                    <a:lumOff val="80000"/>
                  </a:schemeClr>
                </a:solidFill>
                <a:effectLst/>
                <a:latin typeface="Nunito" pitchFamily="2" charset="0"/>
              </a:rPr>
              <a:t> sets are used for training and fitting the model. The </a:t>
            </a:r>
            <a:r>
              <a:rPr lang="en-US" sz="2000" b="0" i="0" dirty="0" err="1">
                <a:solidFill>
                  <a:schemeClr val="accent2">
                    <a:lumMod val="20000"/>
                    <a:lumOff val="80000"/>
                  </a:schemeClr>
                </a:solidFill>
                <a:effectLst/>
                <a:latin typeface="Nunito" pitchFamily="2" charset="0"/>
              </a:rPr>
              <a:t>X_test</a:t>
            </a:r>
            <a:r>
              <a:rPr lang="en-US" sz="2000" b="0" i="0" dirty="0">
                <a:solidFill>
                  <a:schemeClr val="accent2">
                    <a:lumMod val="20000"/>
                    <a:lumOff val="80000"/>
                  </a:schemeClr>
                </a:solidFill>
                <a:effectLst/>
                <a:latin typeface="Nunito" pitchFamily="2" charset="0"/>
              </a:rPr>
              <a:t> and </a:t>
            </a:r>
            <a:r>
              <a:rPr lang="en-US" sz="2000" b="0" i="0" dirty="0" err="1">
                <a:solidFill>
                  <a:schemeClr val="accent2">
                    <a:lumMod val="20000"/>
                    <a:lumOff val="80000"/>
                  </a:schemeClr>
                </a:solidFill>
                <a:effectLst/>
                <a:latin typeface="Nunito" pitchFamily="2" charset="0"/>
              </a:rPr>
              <a:t>y_test</a:t>
            </a:r>
            <a:r>
              <a:rPr lang="en-US" sz="2000" b="0" i="0" dirty="0">
                <a:solidFill>
                  <a:schemeClr val="accent2">
                    <a:lumMod val="20000"/>
                    <a:lumOff val="80000"/>
                  </a:schemeClr>
                </a:solidFill>
                <a:effectLst/>
                <a:latin typeface="Nunito" pitchFamily="2" charset="0"/>
              </a:rPr>
              <a:t> sets are used for testing the model if it’s predicting the right outputs/labels</a:t>
            </a:r>
            <a:r>
              <a:rPr lang="en-US" sz="2400" b="0" i="0" dirty="0">
                <a:solidFill>
                  <a:schemeClr val="accent2">
                    <a:lumMod val="20000"/>
                    <a:lumOff val="80000"/>
                  </a:schemeClr>
                </a:solidFill>
                <a:effectLst/>
                <a:latin typeface="Nunito" pitchFamily="2" charset="0"/>
              </a:rPr>
              <a:t>.</a:t>
            </a:r>
            <a:endParaRPr lang="en" sz="2400" dirty="0">
              <a:solidFill>
                <a:schemeClr val="accent2">
                  <a:lumMod val="20000"/>
                  <a:lumOff val="80000"/>
                </a:schemeClr>
              </a:solidFill>
            </a:endParaRPr>
          </a:p>
          <a:p>
            <a:pPr marL="0" lvl="0" indent="0" algn="ctr" rtl="0">
              <a:spcBef>
                <a:spcPts val="0"/>
              </a:spcBef>
              <a:spcAft>
                <a:spcPts val="0"/>
              </a:spcAft>
              <a:buNone/>
            </a:pPr>
            <a:r>
              <a:rPr lang="en" dirty="0"/>
              <a:t> </a:t>
            </a:r>
            <a:endParaRPr dirty="0"/>
          </a:p>
        </p:txBody>
      </p:sp>
      <p:cxnSp>
        <p:nvCxnSpPr>
          <p:cNvPr id="227" name="Google Shape;227;p45"/>
          <p:cNvCxnSpPr/>
          <p:nvPr/>
        </p:nvCxnSpPr>
        <p:spPr>
          <a:xfrm>
            <a:off x="2996488" y="30840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8" name="Google Shape;228;p45"/>
          <p:cNvCxnSpPr/>
          <p:nvPr/>
        </p:nvCxnSpPr>
        <p:spPr>
          <a:xfrm>
            <a:off x="5875713" y="30840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 name="Picture 9">
            <a:extLst>
              <a:ext uri="{FF2B5EF4-FFF2-40B4-BE49-F238E27FC236}">
                <a16:creationId xmlns:a16="http://schemas.microsoft.com/office/drawing/2014/main" id="{53094FD2-8038-BE0E-7BFE-60A4F78C308B}"/>
              </a:ext>
            </a:extLst>
          </p:cNvPr>
          <p:cNvPicPr>
            <a:picLocks noChangeAspect="1"/>
          </p:cNvPicPr>
          <p:nvPr/>
        </p:nvPicPr>
        <p:blipFill>
          <a:blip r:embed="rId3"/>
          <a:stretch>
            <a:fillRect/>
          </a:stretch>
        </p:blipFill>
        <p:spPr>
          <a:xfrm>
            <a:off x="408882" y="3399045"/>
            <a:ext cx="7192379" cy="5239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7" name="Google Shape;207;p43"/>
          <p:cNvSpPr txBox="1">
            <a:spLocks noGrp="1"/>
          </p:cNvSpPr>
          <p:nvPr>
            <p:ph type="title" idx="2"/>
          </p:nvPr>
        </p:nvSpPr>
        <p:spPr>
          <a:xfrm>
            <a:off x="0" y="0"/>
            <a:ext cx="5791200" cy="84124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dirty="0"/>
              <a:t>Workflow Diagram-:</a:t>
            </a:r>
            <a:endParaRPr sz="4000" dirty="0"/>
          </a:p>
        </p:txBody>
      </p:sp>
      <p:sp>
        <p:nvSpPr>
          <p:cNvPr id="208" name="Google Shape;208;p43"/>
          <p:cNvSpPr txBox="1">
            <a:spLocks noGrp="1"/>
          </p:cNvSpPr>
          <p:nvPr>
            <p:ph type="subTitle" idx="1"/>
          </p:nvPr>
        </p:nvSpPr>
        <p:spPr>
          <a:xfrm flipV="1">
            <a:off x="3762670" y="4185350"/>
            <a:ext cx="3068700" cy="7280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enter a subtitle here if you need it</a:t>
            </a:r>
            <a:endParaRPr dirty="0"/>
          </a:p>
        </p:txBody>
      </p:sp>
      <p:pic>
        <p:nvPicPr>
          <p:cNvPr id="8" name="Picture 7">
            <a:extLst>
              <a:ext uri="{FF2B5EF4-FFF2-40B4-BE49-F238E27FC236}">
                <a16:creationId xmlns:a16="http://schemas.microsoft.com/office/drawing/2014/main" id="{84F7303E-37EE-BA6C-1ECD-8BBEF7087FBE}"/>
              </a:ext>
            </a:extLst>
          </p:cNvPr>
          <p:cNvPicPr>
            <a:picLocks noChangeAspect="1"/>
          </p:cNvPicPr>
          <p:nvPr/>
        </p:nvPicPr>
        <p:blipFill>
          <a:blip r:embed="rId3"/>
          <a:stretch>
            <a:fillRect/>
          </a:stretch>
        </p:blipFill>
        <p:spPr>
          <a:xfrm>
            <a:off x="460430" y="745998"/>
            <a:ext cx="2561379" cy="434797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Picture 9">
            <a:extLst>
              <a:ext uri="{FF2B5EF4-FFF2-40B4-BE49-F238E27FC236}">
                <a16:creationId xmlns:a16="http://schemas.microsoft.com/office/drawing/2014/main" id="{C6F02A92-1536-6EA7-FEB8-B290F81F74E4}"/>
              </a:ext>
            </a:extLst>
          </p:cNvPr>
          <p:cNvPicPr>
            <a:picLocks noChangeAspect="1"/>
          </p:cNvPicPr>
          <p:nvPr/>
        </p:nvPicPr>
        <p:blipFill>
          <a:blip r:embed="rId4"/>
          <a:stretch>
            <a:fillRect/>
          </a:stretch>
        </p:blipFill>
        <p:spPr>
          <a:xfrm>
            <a:off x="3633192" y="818388"/>
            <a:ext cx="2308961" cy="41673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305AAF24-0A31-67D3-926C-98EDD9D1937E}"/>
              </a:ext>
            </a:extLst>
          </p:cNvPr>
          <p:cNvPicPr>
            <a:picLocks noChangeAspect="1"/>
          </p:cNvPicPr>
          <p:nvPr/>
        </p:nvPicPr>
        <p:blipFill>
          <a:blip r:embed="rId5"/>
          <a:stretch>
            <a:fillRect/>
          </a:stretch>
        </p:blipFill>
        <p:spPr>
          <a:xfrm>
            <a:off x="6312584" y="157734"/>
            <a:ext cx="1598433" cy="48280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TotalTime>
  <Words>977</Words>
  <Application>Microsoft Office PowerPoint</Application>
  <PresentationFormat>On-screen Show (16:9)</PresentationFormat>
  <Paragraphs>101</Paragraphs>
  <Slides>20</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-apple-system</vt:lpstr>
      <vt:lpstr>Montserrat</vt:lpstr>
      <vt:lpstr>Microsoft JhengHei UI</vt:lpstr>
      <vt:lpstr>Blackadder ITC</vt:lpstr>
      <vt:lpstr>Arial Black</vt:lpstr>
      <vt:lpstr>Nunito</vt:lpstr>
      <vt:lpstr>Montserrat ExtraLight</vt:lpstr>
      <vt:lpstr>Arial</vt:lpstr>
      <vt:lpstr>Montserrat ExtraBold</vt:lpstr>
      <vt:lpstr>Futuristic Background by Slidesgo</vt:lpstr>
      <vt:lpstr>Iris flower Classification using Tkinter</vt:lpstr>
      <vt:lpstr>INTRODUCTION -:</vt:lpstr>
      <vt:lpstr>ABSTRACT</vt:lpstr>
      <vt:lpstr>DATA DESCRIPITION</vt:lpstr>
      <vt:lpstr>Data Visualization</vt:lpstr>
      <vt:lpstr>Data Preprocessing-:</vt:lpstr>
      <vt:lpstr>Workflow diagram-:</vt:lpstr>
      <vt:lpstr>Workflow Diagram-:</vt:lpstr>
      <vt:lpstr>Workflow Diagram-:</vt:lpstr>
      <vt:lpstr>Model creation -:</vt:lpstr>
      <vt:lpstr>Model Creation -:</vt:lpstr>
      <vt:lpstr>PowerPoint Presentation</vt:lpstr>
      <vt:lpstr>PowerPoint Presentation</vt:lpstr>
      <vt:lpstr>Implement Naïve bayes model --:</vt:lpstr>
      <vt:lpstr>Performance Evaluation --:</vt:lpstr>
      <vt:lpstr>Performance Evaluation --:</vt:lpstr>
      <vt:lpstr>Devlop the GUI using tkinter</vt:lpstr>
      <vt:lpstr>Implementation using gui---: </vt:lpstr>
      <vt:lpstr>CODE WOLKTHROUGH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asus</dc:creator>
  <cp:lastModifiedBy>DIBYARANJAN DAS</cp:lastModifiedBy>
  <cp:revision>2</cp:revision>
  <dcterms:modified xsi:type="dcterms:W3CDTF">2024-09-24T13:54:52Z</dcterms:modified>
</cp:coreProperties>
</file>